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9.xml" ContentType="application/vnd.openxmlformats-officedocument.presentationml.notesSlide+xml"/>
  <Override PartName="/ppt/tags/tag89.xml" ContentType="application/vnd.openxmlformats-officedocument.presentationml.tags+xml"/>
  <Override PartName="/ppt/notesSlides/notesSlide1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1.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3.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5.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17.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257" r:id="rId3"/>
    <p:sldId id="258" r:id="rId4"/>
    <p:sldId id="259" r:id="rId5"/>
    <p:sldId id="267" r:id="rId6"/>
    <p:sldId id="268" r:id="rId7"/>
    <p:sldId id="269" r:id="rId8"/>
    <p:sldId id="270" r:id="rId9"/>
    <p:sldId id="271" r:id="rId10"/>
    <p:sldId id="261" r:id="rId11"/>
    <p:sldId id="276" r:id="rId12"/>
    <p:sldId id="262" r:id="rId13"/>
    <p:sldId id="263" r:id="rId14"/>
    <p:sldId id="264" r:id="rId15"/>
    <p:sldId id="265" r:id="rId16"/>
    <p:sldId id="266" r:id="rId17"/>
    <p:sldId id="272" r:id="rId18"/>
    <p:sldId id="273" r:id="rId19"/>
    <p:sldId id="274" r:id="rId20"/>
    <p:sldId id="275"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494"/>
    <a:srgbClr val="B5B5B5"/>
    <a:srgbClr val="A5A5A5"/>
    <a:srgbClr val="BABABA"/>
    <a:srgbClr val="919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4356" autoAdjust="0"/>
  </p:normalViewPr>
  <p:slideViewPr>
    <p:cSldViewPr snapToGrid="0">
      <p:cViewPr varScale="1">
        <p:scale>
          <a:sx n="102" d="100"/>
          <a:sy n="102" d="100"/>
        </p:scale>
        <p:origin x="1258" y="82"/>
      </p:cViewPr>
      <p:guideLst>
        <p:guide pos="3840"/>
        <p:guide orient="horz" pos="2160"/>
      </p:guideLst>
    </p:cSldViewPr>
  </p:slideViewPr>
  <p:notesTextViewPr>
    <p:cViewPr>
      <p:scale>
        <a:sx n="1" d="1"/>
        <a:sy n="1" d="1"/>
      </p:scale>
      <p:origin x="0" y="-34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F7C5B-EF40-4B67-8E28-6B54DFE8BE9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32907EA9-BD9C-4C01-B82B-9FED862138C3}">
      <dgm:prSet/>
      <dgm:spPr/>
      <dgm:t>
        <a:bodyPr/>
        <a:lstStyle/>
        <a:p>
          <a:pPr>
            <a:lnSpc>
              <a:spcPct val="100000"/>
            </a:lnSpc>
          </a:pPr>
          <a:r>
            <a:rPr lang="en-US"/>
            <a:t>Objectif</a:t>
          </a:r>
        </a:p>
      </dgm:t>
    </dgm:pt>
    <dgm:pt modelId="{358BD69F-91E6-4FF2-92A4-3ABE82DC1A3A}" type="parTrans" cxnId="{397767D5-20C4-45BF-B619-8253D201AEE9}">
      <dgm:prSet/>
      <dgm:spPr/>
      <dgm:t>
        <a:bodyPr/>
        <a:lstStyle/>
        <a:p>
          <a:endParaRPr lang="en-US"/>
        </a:p>
      </dgm:t>
    </dgm:pt>
    <dgm:pt modelId="{7C73F520-4E16-4C08-B6FA-A8E9B0C08729}" type="sibTrans" cxnId="{397767D5-20C4-45BF-B619-8253D201AEE9}">
      <dgm:prSet/>
      <dgm:spPr/>
      <dgm:t>
        <a:bodyPr/>
        <a:lstStyle/>
        <a:p>
          <a:endParaRPr lang="en-US"/>
        </a:p>
      </dgm:t>
    </dgm:pt>
    <dgm:pt modelId="{3F9FA558-98A9-4AC4-99DF-B2189EB898AA}">
      <dgm:prSet/>
      <dgm:spPr/>
      <dgm:t>
        <a:bodyPr/>
        <a:lstStyle/>
        <a:p>
          <a:pPr>
            <a:lnSpc>
              <a:spcPct val="100000"/>
            </a:lnSpc>
          </a:pPr>
          <a:r>
            <a:rPr lang="fr-CH" dirty="0"/>
            <a:t>Architecture globale</a:t>
          </a:r>
          <a:endParaRPr lang="en-US" dirty="0"/>
        </a:p>
      </dgm:t>
    </dgm:pt>
    <dgm:pt modelId="{7CE47A2F-2C11-44FE-97C9-804318D4C4FD}" type="parTrans" cxnId="{6077E7B2-0F46-485B-AEB3-042B1963857F}">
      <dgm:prSet/>
      <dgm:spPr/>
      <dgm:t>
        <a:bodyPr/>
        <a:lstStyle/>
        <a:p>
          <a:endParaRPr lang="en-US"/>
        </a:p>
      </dgm:t>
    </dgm:pt>
    <dgm:pt modelId="{D40D3560-B16C-4A96-870C-6AAF89223C7B}" type="sibTrans" cxnId="{6077E7B2-0F46-485B-AEB3-042B1963857F}">
      <dgm:prSet/>
      <dgm:spPr/>
      <dgm:t>
        <a:bodyPr/>
        <a:lstStyle/>
        <a:p>
          <a:endParaRPr lang="en-US"/>
        </a:p>
      </dgm:t>
    </dgm:pt>
    <dgm:pt modelId="{F172810C-29C1-410C-81B2-2E03D0FF8BFA}">
      <dgm:prSet/>
      <dgm:spPr/>
      <dgm:t>
        <a:bodyPr/>
        <a:lstStyle/>
        <a:p>
          <a:pPr>
            <a:lnSpc>
              <a:spcPct val="100000"/>
            </a:lnSpc>
          </a:pPr>
          <a:r>
            <a:rPr lang="fr-CH"/>
            <a:t>Démonstration</a:t>
          </a:r>
          <a:endParaRPr lang="en-US"/>
        </a:p>
      </dgm:t>
    </dgm:pt>
    <dgm:pt modelId="{C8FF129D-C54B-4073-BBC8-197849D8E172}" type="parTrans" cxnId="{01256451-02A4-49A5-B193-E2DEE888F1C7}">
      <dgm:prSet/>
      <dgm:spPr/>
      <dgm:t>
        <a:bodyPr/>
        <a:lstStyle/>
        <a:p>
          <a:endParaRPr lang="en-US"/>
        </a:p>
      </dgm:t>
    </dgm:pt>
    <dgm:pt modelId="{DA0A031B-6EE1-44EF-A1EE-2B11719AFF4E}" type="sibTrans" cxnId="{01256451-02A4-49A5-B193-E2DEE888F1C7}">
      <dgm:prSet/>
      <dgm:spPr/>
      <dgm:t>
        <a:bodyPr/>
        <a:lstStyle/>
        <a:p>
          <a:endParaRPr lang="en-US"/>
        </a:p>
      </dgm:t>
    </dgm:pt>
    <dgm:pt modelId="{5572136E-5874-4BFA-B03A-0EA248CAC8DC}">
      <dgm:prSet/>
      <dgm:spPr/>
      <dgm:t>
        <a:bodyPr/>
        <a:lstStyle/>
        <a:p>
          <a:pPr>
            <a:lnSpc>
              <a:spcPct val="100000"/>
            </a:lnSpc>
          </a:pPr>
          <a:r>
            <a:rPr lang="fr-CH"/>
            <a:t>Problèmes rencontrés</a:t>
          </a:r>
          <a:endParaRPr lang="en-US"/>
        </a:p>
      </dgm:t>
    </dgm:pt>
    <dgm:pt modelId="{F1E6454A-A3C7-463A-8211-8AF725230847}" type="parTrans" cxnId="{64F9979A-809C-4D54-AE63-EB484FEAD1A5}">
      <dgm:prSet/>
      <dgm:spPr/>
      <dgm:t>
        <a:bodyPr/>
        <a:lstStyle/>
        <a:p>
          <a:endParaRPr lang="en-US"/>
        </a:p>
      </dgm:t>
    </dgm:pt>
    <dgm:pt modelId="{DF618193-9B1B-400A-A35D-413C996B8DD1}" type="sibTrans" cxnId="{64F9979A-809C-4D54-AE63-EB484FEAD1A5}">
      <dgm:prSet/>
      <dgm:spPr/>
      <dgm:t>
        <a:bodyPr/>
        <a:lstStyle/>
        <a:p>
          <a:endParaRPr lang="en-US"/>
        </a:p>
      </dgm:t>
    </dgm:pt>
    <dgm:pt modelId="{F84CD95D-93D9-4604-80E6-1C1CC239A4B2}">
      <dgm:prSet/>
      <dgm:spPr/>
      <dgm:t>
        <a:bodyPr/>
        <a:lstStyle/>
        <a:p>
          <a:pPr>
            <a:lnSpc>
              <a:spcPct val="100000"/>
            </a:lnSpc>
          </a:pPr>
          <a:r>
            <a:rPr lang="fr-CH"/>
            <a:t>Améliorations possibles</a:t>
          </a:r>
          <a:endParaRPr lang="en-US"/>
        </a:p>
      </dgm:t>
    </dgm:pt>
    <dgm:pt modelId="{5B050456-FDE2-426E-A910-807B7CF0FE98}" type="parTrans" cxnId="{0EBC6CE3-C226-4802-B11F-3047F52FA484}">
      <dgm:prSet/>
      <dgm:spPr/>
      <dgm:t>
        <a:bodyPr/>
        <a:lstStyle/>
        <a:p>
          <a:endParaRPr lang="en-US"/>
        </a:p>
      </dgm:t>
    </dgm:pt>
    <dgm:pt modelId="{BE597523-008D-4547-93D3-9E6090530CD6}" type="sibTrans" cxnId="{0EBC6CE3-C226-4802-B11F-3047F52FA484}">
      <dgm:prSet/>
      <dgm:spPr/>
      <dgm:t>
        <a:bodyPr/>
        <a:lstStyle/>
        <a:p>
          <a:endParaRPr lang="en-US"/>
        </a:p>
      </dgm:t>
    </dgm:pt>
    <dgm:pt modelId="{809D9322-BC17-4639-BBDC-B810B72EB152}">
      <dgm:prSet/>
      <dgm:spPr/>
      <dgm:t>
        <a:bodyPr/>
        <a:lstStyle/>
        <a:p>
          <a:pPr>
            <a:lnSpc>
              <a:spcPct val="100000"/>
            </a:lnSpc>
          </a:pPr>
          <a:r>
            <a:rPr lang="fr-CH"/>
            <a:t>Conclusion</a:t>
          </a:r>
          <a:endParaRPr lang="en-US"/>
        </a:p>
      </dgm:t>
    </dgm:pt>
    <dgm:pt modelId="{4F994F39-C4A2-43B5-A3DF-976970C759CE}" type="parTrans" cxnId="{27EB1DDA-1336-4576-ADF6-1B2A7CDB6005}">
      <dgm:prSet/>
      <dgm:spPr/>
      <dgm:t>
        <a:bodyPr/>
        <a:lstStyle/>
        <a:p>
          <a:endParaRPr lang="en-US"/>
        </a:p>
      </dgm:t>
    </dgm:pt>
    <dgm:pt modelId="{E6408A33-2F35-4DFF-B5A4-2096D805F012}" type="sibTrans" cxnId="{27EB1DDA-1336-4576-ADF6-1B2A7CDB6005}">
      <dgm:prSet/>
      <dgm:spPr/>
      <dgm:t>
        <a:bodyPr/>
        <a:lstStyle/>
        <a:p>
          <a:endParaRPr lang="en-US"/>
        </a:p>
      </dgm:t>
    </dgm:pt>
    <dgm:pt modelId="{E3EC123F-EA3D-4E86-A3B7-CE3FD71DAFD2}">
      <dgm:prSet/>
      <dgm:spPr/>
      <dgm:t>
        <a:bodyPr/>
        <a:lstStyle/>
        <a:p>
          <a:pPr>
            <a:lnSpc>
              <a:spcPct val="100000"/>
            </a:lnSpc>
          </a:pPr>
          <a:r>
            <a:rPr lang="fr-CH" dirty="0"/>
            <a:t>Meta schéma</a:t>
          </a:r>
        </a:p>
      </dgm:t>
    </dgm:pt>
    <dgm:pt modelId="{BE9E1141-27ED-49FD-A4C4-E2BE95AF3AB8}" type="parTrans" cxnId="{BFE6DE90-FC7A-4C17-AD53-3A3DDE1084DE}">
      <dgm:prSet/>
      <dgm:spPr/>
      <dgm:t>
        <a:bodyPr/>
        <a:lstStyle/>
        <a:p>
          <a:endParaRPr lang="fr-CH"/>
        </a:p>
      </dgm:t>
    </dgm:pt>
    <dgm:pt modelId="{88F1EED8-963E-402D-A0BB-372EBAA83EB5}" type="sibTrans" cxnId="{BFE6DE90-FC7A-4C17-AD53-3A3DDE1084DE}">
      <dgm:prSet/>
      <dgm:spPr/>
      <dgm:t>
        <a:bodyPr/>
        <a:lstStyle/>
        <a:p>
          <a:endParaRPr lang="fr-CH"/>
        </a:p>
      </dgm:t>
    </dgm:pt>
    <dgm:pt modelId="{D7F27E4C-37DA-4137-BB39-FE6BF7B5834A}">
      <dgm:prSet/>
      <dgm:spPr/>
      <dgm:t>
        <a:bodyPr/>
        <a:lstStyle/>
        <a:p>
          <a:pPr>
            <a:lnSpc>
              <a:spcPct val="100000"/>
            </a:lnSpc>
          </a:pPr>
          <a:r>
            <a:rPr lang="fr-CH" dirty="0"/>
            <a:t>Technologies</a:t>
          </a:r>
        </a:p>
      </dgm:t>
    </dgm:pt>
    <dgm:pt modelId="{A27D951C-7471-453B-9DA4-2DA8E7838617}" type="parTrans" cxnId="{2D8E42DD-4CAB-4FB5-9A49-CD2665C92AAB}">
      <dgm:prSet/>
      <dgm:spPr/>
      <dgm:t>
        <a:bodyPr/>
        <a:lstStyle/>
        <a:p>
          <a:endParaRPr lang="fr-CH"/>
        </a:p>
      </dgm:t>
    </dgm:pt>
    <dgm:pt modelId="{89ACA774-A193-4D25-AFDC-7729770DC609}" type="sibTrans" cxnId="{2D8E42DD-4CAB-4FB5-9A49-CD2665C92AAB}">
      <dgm:prSet/>
      <dgm:spPr/>
      <dgm:t>
        <a:bodyPr/>
        <a:lstStyle/>
        <a:p>
          <a:endParaRPr lang="fr-CH"/>
        </a:p>
      </dgm:t>
    </dgm:pt>
    <dgm:pt modelId="{D0292628-59EF-44AD-9006-A0A55C43F8F1}" type="pres">
      <dgm:prSet presAssocID="{26EF7C5B-EF40-4B67-8E28-6B54DFE8BE9A}" presName="root" presStyleCnt="0">
        <dgm:presLayoutVars>
          <dgm:dir/>
          <dgm:resizeHandles val="exact"/>
        </dgm:presLayoutVars>
      </dgm:prSet>
      <dgm:spPr/>
    </dgm:pt>
    <dgm:pt modelId="{1ED3B3A1-C506-4492-B7E1-0938B63E564C}" type="pres">
      <dgm:prSet presAssocID="{32907EA9-BD9C-4C01-B82B-9FED862138C3}" presName="compNode" presStyleCnt="0"/>
      <dgm:spPr/>
    </dgm:pt>
    <dgm:pt modelId="{F624A40F-86D7-4BB0-B1EE-4D5949E36FBF}" type="pres">
      <dgm:prSet presAssocID="{32907EA9-BD9C-4C01-B82B-9FED862138C3}" presName="iconRect" presStyleLbl="node1" presStyleIdx="0" presStyleCnt="8" custLinFactNeighborX="484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F436DF97-0CF9-4FE7-94BC-CDC483B07A50}" type="pres">
      <dgm:prSet presAssocID="{32907EA9-BD9C-4C01-B82B-9FED862138C3}" presName="spaceRect" presStyleCnt="0"/>
      <dgm:spPr/>
    </dgm:pt>
    <dgm:pt modelId="{78F77613-34B8-4590-9526-0B58B2C74C25}" type="pres">
      <dgm:prSet presAssocID="{32907EA9-BD9C-4C01-B82B-9FED862138C3}" presName="textRect" presStyleLbl="revTx" presStyleIdx="0" presStyleCnt="8">
        <dgm:presLayoutVars>
          <dgm:chMax val="1"/>
          <dgm:chPref val="1"/>
        </dgm:presLayoutVars>
      </dgm:prSet>
      <dgm:spPr/>
    </dgm:pt>
    <dgm:pt modelId="{5C187596-F527-489B-A7B7-A81F87DAF36A}" type="pres">
      <dgm:prSet presAssocID="{7C73F520-4E16-4C08-B6FA-A8E9B0C08729}" presName="sibTrans" presStyleCnt="0"/>
      <dgm:spPr/>
    </dgm:pt>
    <dgm:pt modelId="{11E0E1D2-AD7C-4C13-A823-CAC09B79E133}" type="pres">
      <dgm:prSet presAssocID="{3F9FA558-98A9-4AC4-99DF-B2189EB898AA}" presName="compNode" presStyleCnt="0"/>
      <dgm:spPr/>
    </dgm:pt>
    <dgm:pt modelId="{0495953C-2514-489C-8B36-9160D8EB72D3}" type="pres">
      <dgm:prSet presAssocID="{3F9FA558-98A9-4AC4-99DF-B2189EB898AA}" presName="iconRect" presStyleLbl="nod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rchitecture avec un remplissage uni"/>
        </a:ext>
      </dgm:extLst>
    </dgm:pt>
    <dgm:pt modelId="{D9E0E250-DDF8-49C1-8508-DE85DFF7ABB3}" type="pres">
      <dgm:prSet presAssocID="{3F9FA558-98A9-4AC4-99DF-B2189EB898AA}" presName="spaceRect" presStyleCnt="0"/>
      <dgm:spPr/>
    </dgm:pt>
    <dgm:pt modelId="{FFCF37C8-FE53-429B-928D-50CDA6327FA2}" type="pres">
      <dgm:prSet presAssocID="{3F9FA558-98A9-4AC4-99DF-B2189EB898AA}" presName="textRect" presStyleLbl="revTx" presStyleIdx="1" presStyleCnt="8">
        <dgm:presLayoutVars>
          <dgm:chMax val="1"/>
          <dgm:chPref val="1"/>
        </dgm:presLayoutVars>
      </dgm:prSet>
      <dgm:spPr/>
    </dgm:pt>
    <dgm:pt modelId="{D82D764B-635F-425A-8C80-A1C82DC873BE}" type="pres">
      <dgm:prSet presAssocID="{D40D3560-B16C-4A96-870C-6AAF89223C7B}" presName="sibTrans" presStyleCnt="0"/>
      <dgm:spPr/>
    </dgm:pt>
    <dgm:pt modelId="{37A235DB-A6C1-41A2-85CD-9D3B30010952}" type="pres">
      <dgm:prSet presAssocID="{D7F27E4C-37DA-4137-BB39-FE6BF7B5834A}" presName="compNode" presStyleCnt="0"/>
      <dgm:spPr/>
    </dgm:pt>
    <dgm:pt modelId="{55BF2947-C330-4030-B6A3-3A0FACA3944A}" type="pres">
      <dgm:prSet presAssocID="{D7F27E4C-37DA-4137-BB39-FE6BF7B5834A}" presName="iconRect" presStyleLbl="nod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cesseur avec un remplissage uni"/>
        </a:ext>
      </dgm:extLst>
    </dgm:pt>
    <dgm:pt modelId="{B61B892B-978E-49AB-B8E3-2279E35E3446}" type="pres">
      <dgm:prSet presAssocID="{D7F27E4C-37DA-4137-BB39-FE6BF7B5834A}" presName="spaceRect" presStyleCnt="0"/>
      <dgm:spPr/>
    </dgm:pt>
    <dgm:pt modelId="{B42D9FEA-67CF-4635-AA34-295B2222EEDD}" type="pres">
      <dgm:prSet presAssocID="{D7F27E4C-37DA-4137-BB39-FE6BF7B5834A}" presName="textRect" presStyleLbl="revTx" presStyleIdx="2" presStyleCnt="8">
        <dgm:presLayoutVars>
          <dgm:chMax val="1"/>
          <dgm:chPref val="1"/>
        </dgm:presLayoutVars>
      </dgm:prSet>
      <dgm:spPr/>
    </dgm:pt>
    <dgm:pt modelId="{D2DEC5BF-7F2B-4312-961F-814FC7955486}" type="pres">
      <dgm:prSet presAssocID="{89ACA774-A193-4D25-AFDC-7729770DC609}" presName="sibTrans" presStyleCnt="0"/>
      <dgm:spPr/>
    </dgm:pt>
    <dgm:pt modelId="{3D4BC774-01A9-43F3-A2AA-41939523915A}" type="pres">
      <dgm:prSet presAssocID="{E3EC123F-EA3D-4E86-A3B7-CE3FD71DAFD2}" presName="compNode" presStyleCnt="0"/>
      <dgm:spPr/>
    </dgm:pt>
    <dgm:pt modelId="{51478B1B-29E5-47F3-954D-21D748FEAB71}" type="pres">
      <dgm:prSet presAssocID="{E3EC123F-EA3D-4E86-A3B7-CE3FD71DAFD2}" presName="iconRect" presStyleLbl="node1" presStyleIdx="3"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iérarchie avec un remplissage uni"/>
        </a:ext>
      </dgm:extLst>
    </dgm:pt>
    <dgm:pt modelId="{3A0C7C5B-9039-47D6-9EAA-4D2C3426C5AB}" type="pres">
      <dgm:prSet presAssocID="{E3EC123F-EA3D-4E86-A3B7-CE3FD71DAFD2}" presName="spaceRect" presStyleCnt="0"/>
      <dgm:spPr/>
    </dgm:pt>
    <dgm:pt modelId="{18E5117A-9C65-4ED6-8365-D3166516E269}" type="pres">
      <dgm:prSet presAssocID="{E3EC123F-EA3D-4E86-A3B7-CE3FD71DAFD2}" presName="textRect" presStyleLbl="revTx" presStyleIdx="3" presStyleCnt="8">
        <dgm:presLayoutVars>
          <dgm:chMax val="1"/>
          <dgm:chPref val="1"/>
        </dgm:presLayoutVars>
      </dgm:prSet>
      <dgm:spPr/>
    </dgm:pt>
    <dgm:pt modelId="{0D34AA1B-A770-48AA-90BC-02BA88B41EAE}" type="pres">
      <dgm:prSet presAssocID="{88F1EED8-963E-402D-A0BB-372EBAA83EB5}" presName="sibTrans" presStyleCnt="0"/>
      <dgm:spPr/>
    </dgm:pt>
    <dgm:pt modelId="{DD91353F-C42E-46C1-AB5F-D70DF58FCA9F}" type="pres">
      <dgm:prSet presAssocID="{F172810C-29C1-410C-81B2-2E03D0FF8BFA}" presName="compNode" presStyleCnt="0"/>
      <dgm:spPr/>
    </dgm:pt>
    <dgm:pt modelId="{20D6B0F1-F3C1-4F60-902F-544395761EF3}" type="pres">
      <dgm:prSet presAssocID="{F172810C-29C1-410C-81B2-2E03D0FF8BFA}"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nseignant"/>
        </a:ext>
      </dgm:extLst>
    </dgm:pt>
    <dgm:pt modelId="{8E20CFFF-AE66-4D55-8768-F367B8571979}" type="pres">
      <dgm:prSet presAssocID="{F172810C-29C1-410C-81B2-2E03D0FF8BFA}" presName="spaceRect" presStyleCnt="0"/>
      <dgm:spPr/>
    </dgm:pt>
    <dgm:pt modelId="{B820EDD7-E9F1-4535-8979-7C698981F4AF}" type="pres">
      <dgm:prSet presAssocID="{F172810C-29C1-410C-81B2-2E03D0FF8BFA}" presName="textRect" presStyleLbl="revTx" presStyleIdx="4" presStyleCnt="8">
        <dgm:presLayoutVars>
          <dgm:chMax val="1"/>
          <dgm:chPref val="1"/>
        </dgm:presLayoutVars>
      </dgm:prSet>
      <dgm:spPr/>
    </dgm:pt>
    <dgm:pt modelId="{560C9792-064B-48C0-B0AC-6D4B9D7C910F}" type="pres">
      <dgm:prSet presAssocID="{DA0A031B-6EE1-44EF-A1EE-2B11719AFF4E}" presName="sibTrans" presStyleCnt="0"/>
      <dgm:spPr/>
    </dgm:pt>
    <dgm:pt modelId="{1569141E-EF77-4831-9FF9-E7A8D838EDCD}" type="pres">
      <dgm:prSet presAssocID="{5572136E-5874-4BFA-B03A-0EA248CAC8DC}" presName="compNode" presStyleCnt="0"/>
      <dgm:spPr/>
    </dgm:pt>
    <dgm:pt modelId="{F85211DE-47BF-4FFE-A6CB-EF353B4EB5E1}" type="pres">
      <dgm:prSet presAssocID="{5572136E-5874-4BFA-B03A-0EA248CAC8D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Avertissement"/>
        </a:ext>
      </dgm:extLst>
    </dgm:pt>
    <dgm:pt modelId="{C6E8D170-605E-4BAD-BC01-5561C788DC14}" type="pres">
      <dgm:prSet presAssocID="{5572136E-5874-4BFA-B03A-0EA248CAC8DC}" presName="spaceRect" presStyleCnt="0"/>
      <dgm:spPr/>
    </dgm:pt>
    <dgm:pt modelId="{9D0950B8-E1D4-48C1-9F9E-8F0627D734B4}" type="pres">
      <dgm:prSet presAssocID="{5572136E-5874-4BFA-B03A-0EA248CAC8DC}" presName="textRect" presStyleLbl="revTx" presStyleIdx="5" presStyleCnt="8">
        <dgm:presLayoutVars>
          <dgm:chMax val="1"/>
          <dgm:chPref val="1"/>
        </dgm:presLayoutVars>
      </dgm:prSet>
      <dgm:spPr/>
    </dgm:pt>
    <dgm:pt modelId="{61B939E5-3BE2-4FCE-B619-640ADAB1FADC}" type="pres">
      <dgm:prSet presAssocID="{DF618193-9B1B-400A-A35D-413C996B8DD1}" presName="sibTrans" presStyleCnt="0"/>
      <dgm:spPr/>
    </dgm:pt>
    <dgm:pt modelId="{6FA62562-EAA8-4D79-9241-83A0DCF469BD}" type="pres">
      <dgm:prSet presAssocID="{F84CD95D-93D9-4604-80E6-1C1CC239A4B2}" presName="compNode" presStyleCnt="0"/>
      <dgm:spPr/>
    </dgm:pt>
    <dgm:pt modelId="{E3AA67E7-C029-48F4-B679-BEF58E251293}" type="pres">
      <dgm:prSet presAssocID="{F84CD95D-93D9-4604-80E6-1C1CC239A4B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ightbulb"/>
        </a:ext>
      </dgm:extLst>
    </dgm:pt>
    <dgm:pt modelId="{2C9C8D28-6D7B-4427-9CA1-3D13A1BAD90C}" type="pres">
      <dgm:prSet presAssocID="{F84CD95D-93D9-4604-80E6-1C1CC239A4B2}" presName="spaceRect" presStyleCnt="0"/>
      <dgm:spPr/>
    </dgm:pt>
    <dgm:pt modelId="{4B4CA93F-6D1A-4E88-8EFA-303C8710A0A8}" type="pres">
      <dgm:prSet presAssocID="{F84CD95D-93D9-4604-80E6-1C1CC239A4B2}" presName="textRect" presStyleLbl="revTx" presStyleIdx="6" presStyleCnt="8">
        <dgm:presLayoutVars>
          <dgm:chMax val="1"/>
          <dgm:chPref val="1"/>
        </dgm:presLayoutVars>
      </dgm:prSet>
      <dgm:spPr/>
    </dgm:pt>
    <dgm:pt modelId="{94812B1D-AFF5-43C1-B153-4F88884F7B03}" type="pres">
      <dgm:prSet presAssocID="{BE597523-008D-4547-93D3-9E6090530CD6}" presName="sibTrans" presStyleCnt="0"/>
      <dgm:spPr/>
    </dgm:pt>
    <dgm:pt modelId="{B74C2ADE-D5D4-4D3E-BFD1-F7075C9BA821}" type="pres">
      <dgm:prSet presAssocID="{809D9322-BC17-4639-BBDC-B810B72EB152}" presName="compNode" presStyleCnt="0"/>
      <dgm:spPr/>
    </dgm:pt>
    <dgm:pt modelId="{5EF4DC6C-641B-4E3F-9FBD-0A902ABAA712}" type="pres">
      <dgm:prSet presAssocID="{809D9322-BC17-4639-BBDC-B810B72EB15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avel"/>
        </a:ext>
      </dgm:extLst>
    </dgm:pt>
    <dgm:pt modelId="{B95E1E75-2512-4643-88FC-DB607C0B44C3}" type="pres">
      <dgm:prSet presAssocID="{809D9322-BC17-4639-BBDC-B810B72EB152}" presName="spaceRect" presStyleCnt="0"/>
      <dgm:spPr/>
    </dgm:pt>
    <dgm:pt modelId="{C8D6EC10-B6EA-4D40-B916-28F810AE8608}" type="pres">
      <dgm:prSet presAssocID="{809D9322-BC17-4639-BBDC-B810B72EB152}" presName="textRect" presStyleLbl="revTx" presStyleIdx="7" presStyleCnt="8">
        <dgm:presLayoutVars>
          <dgm:chMax val="1"/>
          <dgm:chPref val="1"/>
        </dgm:presLayoutVars>
      </dgm:prSet>
      <dgm:spPr/>
    </dgm:pt>
  </dgm:ptLst>
  <dgm:cxnLst>
    <dgm:cxn modelId="{7BE01E2C-8657-43EC-88E5-CF09F8E0A829}" type="presOf" srcId="{5572136E-5874-4BFA-B03A-0EA248CAC8DC}" destId="{9D0950B8-E1D4-48C1-9F9E-8F0627D734B4}" srcOrd="0" destOrd="0" presId="urn:microsoft.com/office/officeart/2018/2/layout/IconLabelList"/>
    <dgm:cxn modelId="{72FF5867-3080-4FDF-B17C-E9B14B25AA43}" type="presOf" srcId="{E3EC123F-EA3D-4E86-A3B7-CE3FD71DAFD2}" destId="{18E5117A-9C65-4ED6-8365-D3166516E269}" srcOrd="0" destOrd="0" presId="urn:microsoft.com/office/officeart/2018/2/layout/IconLabelList"/>
    <dgm:cxn modelId="{01256451-02A4-49A5-B193-E2DEE888F1C7}" srcId="{26EF7C5B-EF40-4B67-8E28-6B54DFE8BE9A}" destId="{F172810C-29C1-410C-81B2-2E03D0FF8BFA}" srcOrd="4" destOrd="0" parTransId="{C8FF129D-C54B-4073-BBC8-197849D8E172}" sibTransId="{DA0A031B-6EE1-44EF-A1EE-2B11719AFF4E}"/>
    <dgm:cxn modelId="{14CA6A7F-6A36-46A3-91DB-30388935B5D1}" type="presOf" srcId="{26EF7C5B-EF40-4B67-8E28-6B54DFE8BE9A}" destId="{D0292628-59EF-44AD-9006-A0A55C43F8F1}" srcOrd="0" destOrd="0" presId="urn:microsoft.com/office/officeart/2018/2/layout/IconLabelList"/>
    <dgm:cxn modelId="{2A69C680-9069-4C9A-B7CE-018163A92CC0}" type="presOf" srcId="{F84CD95D-93D9-4604-80E6-1C1CC239A4B2}" destId="{4B4CA93F-6D1A-4E88-8EFA-303C8710A0A8}" srcOrd="0" destOrd="0" presId="urn:microsoft.com/office/officeart/2018/2/layout/IconLabelList"/>
    <dgm:cxn modelId="{9AA94387-7079-493C-8232-6CD88681C02C}" type="presOf" srcId="{D7F27E4C-37DA-4137-BB39-FE6BF7B5834A}" destId="{B42D9FEA-67CF-4635-AA34-295B2222EEDD}" srcOrd="0" destOrd="0" presId="urn:microsoft.com/office/officeart/2018/2/layout/IconLabelList"/>
    <dgm:cxn modelId="{BFE6DE90-FC7A-4C17-AD53-3A3DDE1084DE}" srcId="{26EF7C5B-EF40-4B67-8E28-6B54DFE8BE9A}" destId="{E3EC123F-EA3D-4E86-A3B7-CE3FD71DAFD2}" srcOrd="3" destOrd="0" parTransId="{BE9E1141-27ED-49FD-A4C4-E2BE95AF3AB8}" sibTransId="{88F1EED8-963E-402D-A0BB-372EBAA83EB5}"/>
    <dgm:cxn modelId="{DBBEBF94-3CB2-40F0-8B8A-843A7A4BFB22}" type="presOf" srcId="{F172810C-29C1-410C-81B2-2E03D0FF8BFA}" destId="{B820EDD7-E9F1-4535-8979-7C698981F4AF}" srcOrd="0" destOrd="0" presId="urn:microsoft.com/office/officeart/2018/2/layout/IconLabelList"/>
    <dgm:cxn modelId="{64F9979A-809C-4D54-AE63-EB484FEAD1A5}" srcId="{26EF7C5B-EF40-4B67-8E28-6B54DFE8BE9A}" destId="{5572136E-5874-4BFA-B03A-0EA248CAC8DC}" srcOrd="5" destOrd="0" parTransId="{F1E6454A-A3C7-463A-8211-8AF725230847}" sibTransId="{DF618193-9B1B-400A-A35D-413C996B8DD1}"/>
    <dgm:cxn modelId="{6077E7B2-0F46-485B-AEB3-042B1963857F}" srcId="{26EF7C5B-EF40-4B67-8E28-6B54DFE8BE9A}" destId="{3F9FA558-98A9-4AC4-99DF-B2189EB898AA}" srcOrd="1" destOrd="0" parTransId="{7CE47A2F-2C11-44FE-97C9-804318D4C4FD}" sibTransId="{D40D3560-B16C-4A96-870C-6AAF89223C7B}"/>
    <dgm:cxn modelId="{397767D5-20C4-45BF-B619-8253D201AEE9}" srcId="{26EF7C5B-EF40-4B67-8E28-6B54DFE8BE9A}" destId="{32907EA9-BD9C-4C01-B82B-9FED862138C3}" srcOrd="0" destOrd="0" parTransId="{358BD69F-91E6-4FF2-92A4-3ABE82DC1A3A}" sibTransId="{7C73F520-4E16-4C08-B6FA-A8E9B0C08729}"/>
    <dgm:cxn modelId="{CF1186D9-D49A-449C-99A1-43E546FE9875}" type="presOf" srcId="{3F9FA558-98A9-4AC4-99DF-B2189EB898AA}" destId="{FFCF37C8-FE53-429B-928D-50CDA6327FA2}" srcOrd="0" destOrd="0" presId="urn:microsoft.com/office/officeart/2018/2/layout/IconLabelList"/>
    <dgm:cxn modelId="{27EB1DDA-1336-4576-ADF6-1B2A7CDB6005}" srcId="{26EF7C5B-EF40-4B67-8E28-6B54DFE8BE9A}" destId="{809D9322-BC17-4639-BBDC-B810B72EB152}" srcOrd="7" destOrd="0" parTransId="{4F994F39-C4A2-43B5-A3DF-976970C759CE}" sibTransId="{E6408A33-2F35-4DFF-B5A4-2096D805F012}"/>
    <dgm:cxn modelId="{BF4ACEDB-A027-40B0-B03B-302585C7A824}" type="presOf" srcId="{32907EA9-BD9C-4C01-B82B-9FED862138C3}" destId="{78F77613-34B8-4590-9526-0B58B2C74C25}" srcOrd="0" destOrd="0" presId="urn:microsoft.com/office/officeart/2018/2/layout/IconLabelList"/>
    <dgm:cxn modelId="{2D8E42DD-4CAB-4FB5-9A49-CD2665C92AAB}" srcId="{26EF7C5B-EF40-4B67-8E28-6B54DFE8BE9A}" destId="{D7F27E4C-37DA-4137-BB39-FE6BF7B5834A}" srcOrd="2" destOrd="0" parTransId="{A27D951C-7471-453B-9DA4-2DA8E7838617}" sibTransId="{89ACA774-A193-4D25-AFDC-7729770DC609}"/>
    <dgm:cxn modelId="{0EBC6CE3-C226-4802-B11F-3047F52FA484}" srcId="{26EF7C5B-EF40-4B67-8E28-6B54DFE8BE9A}" destId="{F84CD95D-93D9-4604-80E6-1C1CC239A4B2}" srcOrd="6" destOrd="0" parTransId="{5B050456-FDE2-426E-A910-807B7CF0FE98}" sibTransId="{BE597523-008D-4547-93D3-9E6090530CD6}"/>
    <dgm:cxn modelId="{CD3315FC-6A3C-4196-84EB-FA559FDB7ECA}" type="presOf" srcId="{809D9322-BC17-4639-BBDC-B810B72EB152}" destId="{C8D6EC10-B6EA-4D40-B916-28F810AE8608}" srcOrd="0" destOrd="0" presId="urn:microsoft.com/office/officeart/2018/2/layout/IconLabelList"/>
    <dgm:cxn modelId="{DD20618D-D8F4-4F4A-BAF6-D0928ECAAD16}" type="presParOf" srcId="{D0292628-59EF-44AD-9006-A0A55C43F8F1}" destId="{1ED3B3A1-C506-4492-B7E1-0938B63E564C}" srcOrd="0" destOrd="0" presId="urn:microsoft.com/office/officeart/2018/2/layout/IconLabelList"/>
    <dgm:cxn modelId="{5ABF3F55-CC55-40D9-B1E6-4E0F58A6EB29}" type="presParOf" srcId="{1ED3B3A1-C506-4492-B7E1-0938B63E564C}" destId="{F624A40F-86D7-4BB0-B1EE-4D5949E36FBF}" srcOrd="0" destOrd="0" presId="urn:microsoft.com/office/officeart/2018/2/layout/IconLabelList"/>
    <dgm:cxn modelId="{5CA5FAFB-A5CF-4C69-8852-4889347C3E0A}" type="presParOf" srcId="{1ED3B3A1-C506-4492-B7E1-0938B63E564C}" destId="{F436DF97-0CF9-4FE7-94BC-CDC483B07A50}" srcOrd="1" destOrd="0" presId="urn:microsoft.com/office/officeart/2018/2/layout/IconLabelList"/>
    <dgm:cxn modelId="{A833C256-74AA-45EC-B59A-EA39EEE0A610}" type="presParOf" srcId="{1ED3B3A1-C506-4492-B7E1-0938B63E564C}" destId="{78F77613-34B8-4590-9526-0B58B2C74C25}" srcOrd="2" destOrd="0" presId="urn:microsoft.com/office/officeart/2018/2/layout/IconLabelList"/>
    <dgm:cxn modelId="{D8470CFF-1DE5-4B6C-959A-128E0003A196}" type="presParOf" srcId="{D0292628-59EF-44AD-9006-A0A55C43F8F1}" destId="{5C187596-F527-489B-A7B7-A81F87DAF36A}" srcOrd="1" destOrd="0" presId="urn:microsoft.com/office/officeart/2018/2/layout/IconLabelList"/>
    <dgm:cxn modelId="{1665DDEB-8EF5-4337-8EF2-1031BBE680BD}" type="presParOf" srcId="{D0292628-59EF-44AD-9006-A0A55C43F8F1}" destId="{11E0E1D2-AD7C-4C13-A823-CAC09B79E133}" srcOrd="2" destOrd="0" presId="urn:microsoft.com/office/officeart/2018/2/layout/IconLabelList"/>
    <dgm:cxn modelId="{288A4D3D-5319-4C42-87F7-AD2D438884C2}" type="presParOf" srcId="{11E0E1D2-AD7C-4C13-A823-CAC09B79E133}" destId="{0495953C-2514-489C-8B36-9160D8EB72D3}" srcOrd="0" destOrd="0" presId="urn:microsoft.com/office/officeart/2018/2/layout/IconLabelList"/>
    <dgm:cxn modelId="{504AE5D2-630A-4344-A1B5-C8EBF061705F}" type="presParOf" srcId="{11E0E1D2-AD7C-4C13-A823-CAC09B79E133}" destId="{D9E0E250-DDF8-49C1-8508-DE85DFF7ABB3}" srcOrd="1" destOrd="0" presId="urn:microsoft.com/office/officeart/2018/2/layout/IconLabelList"/>
    <dgm:cxn modelId="{4B5B6DBF-52C4-43AF-BD81-F1AD1BA873BF}" type="presParOf" srcId="{11E0E1D2-AD7C-4C13-A823-CAC09B79E133}" destId="{FFCF37C8-FE53-429B-928D-50CDA6327FA2}" srcOrd="2" destOrd="0" presId="urn:microsoft.com/office/officeart/2018/2/layout/IconLabelList"/>
    <dgm:cxn modelId="{1BFF77D1-1B34-48B5-B2A6-BAAC80717B27}" type="presParOf" srcId="{D0292628-59EF-44AD-9006-A0A55C43F8F1}" destId="{D82D764B-635F-425A-8C80-A1C82DC873BE}" srcOrd="3" destOrd="0" presId="urn:microsoft.com/office/officeart/2018/2/layout/IconLabelList"/>
    <dgm:cxn modelId="{D60E6FB6-390F-45E7-AF21-2D3DBEC6B2BA}" type="presParOf" srcId="{D0292628-59EF-44AD-9006-A0A55C43F8F1}" destId="{37A235DB-A6C1-41A2-85CD-9D3B30010952}" srcOrd="4" destOrd="0" presId="urn:microsoft.com/office/officeart/2018/2/layout/IconLabelList"/>
    <dgm:cxn modelId="{45C0FF53-C403-411A-9E3F-4B3B33F9F5B5}" type="presParOf" srcId="{37A235DB-A6C1-41A2-85CD-9D3B30010952}" destId="{55BF2947-C330-4030-B6A3-3A0FACA3944A}" srcOrd="0" destOrd="0" presId="urn:microsoft.com/office/officeart/2018/2/layout/IconLabelList"/>
    <dgm:cxn modelId="{8932D8B1-A3E8-42DC-8DE5-F9D712764E23}" type="presParOf" srcId="{37A235DB-A6C1-41A2-85CD-9D3B30010952}" destId="{B61B892B-978E-49AB-B8E3-2279E35E3446}" srcOrd="1" destOrd="0" presId="urn:microsoft.com/office/officeart/2018/2/layout/IconLabelList"/>
    <dgm:cxn modelId="{D5BEA091-63E8-4E61-9ADE-996EC3B37ED9}" type="presParOf" srcId="{37A235DB-A6C1-41A2-85CD-9D3B30010952}" destId="{B42D9FEA-67CF-4635-AA34-295B2222EEDD}" srcOrd="2" destOrd="0" presId="urn:microsoft.com/office/officeart/2018/2/layout/IconLabelList"/>
    <dgm:cxn modelId="{079EE2CF-E569-40CA-9DFE-09B7E8F5E342}" type="presParOf" srcId="{D0292628-59EF-44AD-9006-A0A55C43F8F1}" destId="{D2DEC5BF-7F2B-4312-961F-814FC7955486}" srcOrd="5" destOrd="0" presId="urn:microsoft.com/office/officeart/2018/2/layout/IconLabelList"/>
    <dgm:cxn modelId="{07CB05B5-9237-4A10-AE66-C77FBB7E8FC1}" type="presParOf" srcId="{D0292628-59EF-44AD-9006-A0A55C43F8F1}" destId="{3D4BC774-01A9-43F3-A2AA-41939523915A}" srcOrd="6" destOrd="0" presId="urn:microsoft.com/office/officeart/2018/2/layout/IconLabelList"/>
    <dgm:cxn modelId="{7C2B2643-D856-4C21-974F-00958DBAEC08}" type="presParOf" srcId="{3D4BC774-01A9-43F3-A2AA-41939523915A}" destId="{51478B1B-29E5-47F3-954D-21D748FEAB71}" srcOrd="0" destOrd="0" presId="urn:microsoft.com/office/officeart/2018/2/layout/IconLabelList"/>
    <dgm:cxn modelId="{D45E2EBF-4732-4832-A677-1E99B3CE68F1}" type="presParOf" srcId="{3D4BC774-01A9-43F3-A2AA-41939523915A}" destId="{3A0C7C5B-9039-47D6-9EAA-4D2C3426C5AB}" srcOrd="1" destOrd="0" presId="urn:microsoft.com/office/officeart/2018/2/layout/IconLabelList"/>
    <dgm:cxn modelId="{73162B42-C076-49AE-A5C6-FA9DB8144EA4}" type="presParOf" srcId="{3D4BC774-01A9-43F3-A2AA-41939523915A}" destId="{18E5117A-9C65-4ED6-8365-D3166516E269}" srcOrd="2" destOrd="0" presId="urn:microsoft.com/office/officeart/2018/2/layout/IconLabelList"/>
    <dgm:cxn modelId="{6D2F9156-CF27-40AB-AA6B-62DE476AAE26}" type="presParOf" srcId="{D0292628-59EF-44AD-9006-A0A55C43F8F1}" destId="{0D34AA1B-A770-48AA-90BC-02BA88B41EAE}" srcOrd="7" destOrd="0" presId="urn:microsoft.com/office/officeart/2018/2/layout/IconLabelList"/>
    <dgm:cxn modelId="{38602981-1A6F-4F47-B8CB-E0158CA6085D}" type="presParOf" srcId="{D0292628-59EF-44AD-9006-A0A55C43F8F1}" destId="{DD91353F-C42E-46C1-AB5F-D70DF58FCA9F}" srcOrd="8" destOrd="0" presId="urn:microsoft.com/office/officeart/2018/2/layout/IconLabelList"/>
    <dgm:cxn modelId="{75F347B4-ACEE-47CD-8A29-F4ED0BFB8CF1}" type="presParOf" srcId="{DD91353F-C42E-46C1-AB5F-D70DF58FCA9F}" destId="{20D6B0F1-F3C1-4F60-902F-544395761EF3}" srcOrd="0" destOrd="0" presId="urn:microsoft.com/office/officeart/2018/2/layout/IconLabelList"/>
    <dgm:cxn modelId="{8D3D72E7-BF67-45F4-B6FA-2A270BFC3805}" type="presParOf" srcId="{DD91353F-C42E-46C1-AB5F-D70DF58FCA9F}" destId="{8E20CFFF-AE66-4D55-8768-F367B8571979}" srcOrd="1" destOrd="0" presId="urn:microsoft.com/office/officeart/2018/2/layout/IconLabelList"/>
    <dgm:cxn modelId="{3F85FDEE-7649-40C7-A54A-3DCAA8F5FA18}" type="presParOf" srcId="{DD91353F-C42E-46C1-AB5F-D70DF58FCA9F}" destId="{B820EDD7-E9F1-4535-8979-7C698981F4AF}" srcOrd="2" destOrd="0" presId="urn:microsoft.com/office/officeart/2018/2/layout/IconLabelList"/>
    <dgm:cxn modelId="{5880DBB6-D2A0-4C7A-A8A7-9584F5DBB7CE}" type="presParOf" srcId="{D0292628-59EF-44AD-9006-A0A55C43F8F1}" destId="{560C9792-064B-48C0-B0AC-6D4B9D7C910F}" srcOrd="9" destOrd="0" presId="urn:microsoft.com/office/officeart/2018/2/layout/IconLabelList"/>
    <dgm:cxn modelId="{9ACD33BA-04AB-40A3-83DF-B972FB3E88C5}" type="presParOf" srcId="{D0292628-59EF-44AD-9006-A0A55C43F8F1}" destId="{1569141E-EF77-4831-9FF9-E7A8D838EDCD}" srcOrd="10" destOrd="0" presId="urn:microsoft.com/office/officeart/2018/2/layout/IconLabelList"/>
    <dgm:cxn modelId="{9C68E61C-00C4-4AF8-87F0-A1FDF864F280}" type="presParOf" srcId="{1569141E-EF77-4831-9FF9-E7A8D838EDCD}" destId="{F85211DE-47BF-4FFE-A6CB-EF353B4EB5E1}" srcOrd="0" destOrd="0" presId="urn:microsoft.com/office/officeart/2018/2/layout/IconLabelList"/>
    <dgm:cxn modelId="{79C5DEC6-3C18-49D4-8B42-34EB09E36DF2}" type="presParOf" srcId="{1569141E-EF77-4831-9FF9-E7A8D838EDCD}" destId="{C6E8D170-605E-4BAD-BC01-5561C788DC14}" srcOrd="1" destOrd="0" presId="urn:microsoft.com/office/officeart/2018/2/layout/IconLabelList"/>
    <dgm:cxn modelId="{7E702BA5-7D37-46C5-BEAE-9BE57A316D6D}" type="presParOf" srcId="{1569141E-EF77-4831-9FF9-E7A8D838EDCD}" destId="{9D0950B8-E1D4-48C1-9F9E-8F0627D734B4}" srcOrd="2" destOrd="0" presId="urn:microsoft.com/office/officeart/2018/2/layout/IconLabelList"/>
    <dgm:cxn modelId="{4D2CAD7A-81BB-4ACA-B990-484E02C4BD2F}" type="presParOf" srcId="{D0292628-59EF-44AD-9006-A0A55C43F8F1}" destId="{61B939E5-3BE2-4FCE-B619-640ADAB1FADC}" srcOrd="11" destOrd="0" presId="urn:microsoft.com/office/officeart/2018/2/layout/IconLabelList"/>
    <dgm:cxn modelId="{415C22D4-4B9A-4181-ADBE-423BDEC7732D}" type="presParOf" srcId="{D0292628-59EF-44AD-9006-A0A55C43F8F1}" destId="{6FA62562-EAA8-4D79-9241-83A0DCF469BD}" srcOrd="12" destOrd="0" presId="urn:microsoft.com/office/officeart/2018/2/layout/IconLabelList"/>
    <dgm:cxn modelId="{E9423E50-4CE8-4593-8FC7-89748EFDFF21}" type="presParOf" srcId="{6FA62562-EAA8-4D79-9241-83A0DCF469BD}" destId="{E3AA67E7-C029-48F4-B679-BEF58E251293}" srcOrd="0" destOrd="0" presId="urn:microsoft.com/office/officeart/2018/2/layout/IconLabelList"/>
    <dgm:cxn modelId="{1589678E-DD07-43A3-907E-D99F8B0A2922}" type="presParOf" srcId="{6FA62562-EAA8-4D79-9241-83A0DCF469BD}" destId="{2C9C8D28-6D7B-4427-9CA1-3D13A1BAD90C}" srcOrd="1" destOrd="0" presId="urn:microsoft.com/office/officeart/2018/2/layout/IconLabelList"/>
    <dgm:cxn modelId="{17680A09-DA79-49BA-8B9B-B1847DBB2595}" type="presParOf" srcId="{6FA62562-EAA8-4D79-9241-83A0DCF469BD}" destId="{4B4CA93F-6D1A-4E88-8EFA-303C8710A0A8}" srcOrd="2" destOrd="0" presId="urn:microsoft.com/office/officeart/2018/2/layout/IconLabelList"/>
    <dgm:cxn modelId="{98DFE12A-CAFB-4C8E-92F8-2A748B29E8ED}" type="presParOf" srcId="{D0292628-59EF-44AD-9006-A0A55C43F8F1}" destId="{94812B1D-AFF5-43C1-B153-4F88884F7B03}" srcOrd="13" destOrd="0" presId="urn:microsoft.com/office/officeart/2018/2/layout/IconLabelList"/>
    <dgm:cxn modelId="{C7240710-40CD-44B1-A209-1E41662A3A96}" type="presParOf" srcId="{D0292628-59EF-44AD-9006-A0A55C43F8F1}" destId="{B74C2ADE-D5D4-4D3E-BFD1-F7075C9BA821}" srcOrd="14" destOrd="0" presId="urn:microsoft.com/office/officeart/2018/2/layout/IconLabelList"/>
    <dgm:cxn modelId="{C4832916-5DCA-46EE-B001-88E5ABE267DC}" type="presParOf" srcId="{B74C2ADE-D5D4-4D3E-BFD1-F7075C9BA821}" destId="{5EF4DC6C-641B-4E3F-9FBD-0A902ABAA712}" srcOrd="0" destOrd="0" presId="urn:microsoft.com/office/officeart/2018/2/layout/IconLabelList"/>
    <dgm:cxn modelId="{7FE6B24D-631A-4AB0-BEA2-8566498A0073}" type="presParOf" srcId="{B74C2ADE-D5D4-4D3E-BFD1-F7075C9BA821}" destId="{B95E1E75-2512-4643-88FC-DB607C0B44C3}" srcOrd="1" destOrd="0" presId="urn:microsoft.com/office/officeart/2018/2/layout/IconLabelList"/>
    <dgm:cxn modelId="{4C0EF0B2-D347-4F93-B3C8-9248DA529F8B}" type="presParOf" srcId="{B74C2ADE-D5D4-4D3E-BFD1-F7075C9BA821}" destId="{C8D6EC10-B6EA-4D40-B916-28F810AE8608}" srcOrd="2" destOrd="0" presId="urn:microsoft.com/office/officeart/2018/2/layout/IconLabelList"/>
  </dgm:cxnLst>
  <dgm:bg/>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DC7F7C8-34D3-4BA0-92CD-E79B37EB5543}"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FEDE52F7-A03F-409D-A1A2-AC52E62D733C}">
      <dgm:prSet/>
      <dgm:spPr/>
      <dgm:t>
        <a:bodyPr/>
        <a:lstStyle/>
        <a:p>
          <a:r>
            <a:rPr lang="fr-CH"/>
            <a:t>Compréhension de JointJS</a:t>
          </a:r>
          <a:endParaRPr lang="en-US"/>
        </a:p>
      </dgm:t>
    </dgm:pt>
    <dgm:pt modelId="{96379ED5-A588-46E4-AF14-02E8257D82C2}" type="parTrans" cxnId="{CC1B003A-CA31-4F91-AC69-053396BF0576}">
      <dgm:prSet/>
      <dgm:spPr/>
      <dgm:t>
        <a:bodyPr/>
        <a:lstStyle/>
        <a:p>
          <a:endParaRPr lang="en-US"/>
        </a:p>
      </dgm:t>
    </dgm:pt>
    <dgm:pt modelId="{30DD1992-9885-4BBD-A2DE-FF3604714DBF}" type="sibTrans" cxnId="{CC1B003A-CA31-4F91-AC69-053396BF0576}">
      <dgm:prSet/>
      <dgm:spPr/>
      <dgm:t>
        <a:bodyPr/>
        <a:lstStyle/>
        <a:p>
          <a:endParaRPr lang="en-US"/>
        </a:p>
      </dgm:t>
    </dgm:pt>
    <dgm:pt modelId="{CE632631-CCD4-4E34-B6CA-12A9C3E09423}">
      <dgm:prSet/>
      <dgm:spPr/>
      <dgm:t>
        <a:bodyPr/>
        <a:lstStyle/>
        <a:p>
          <a:r>
            <a:rPr lang="fr-CH" dirty="0"/>
            <a:t>Documentation pas complète</a:t>
          </a:r>
          <a:endParaRPr lang="en-US" dirty="0"/>
        </a:p>
      </dgm:t>
    </dgm:pt>
    <dgm:pt modelId="{AB1EC1B0-A14C-4F4F-A871-8072ECD46A56}" type="parTrans" cxnId="{6438007A-698C-4AEC-8289-AD0B260DA399}">
      <dgm:prSet/>
      <dgm:spPr/>
      <dgm:t>
        <a:bodyPr/>
        <a:lstStyle/>
        <a:p>
          <a:endParaRPr lang="en-US"/>
        </a:p>
      </dgm:t>
    </dgm:pt>
    <dgm:pt modelId="{6EC4B42E-BEBC-4CC8-991D-D6E443154098}" type="sibTrans" cxnId="{6438007A-698C-4AEC-8289-AD0B260DA399}">
      <dgm:prSet/>
      <dgm:spPr/>
      <dgm:t>
        <a:bodyPr/>
        <a:lstStyle/>
        <a:p>
          <a:endParaRPr lang="en-US"/>
        </a:p>
      </dgm:t>
    </dgm:pt>
    <dgm:pt modelId="{22F8FF8A-D951-42B7-A175-20D6B1091A10}">
      <dgm:prSet/>
      <dgm:spPr/>
      <dgm:t>
        <a:bodyPr/>
        <a:lstStyle/>
        <a:p>
          <a:r>
            <a:rPr lang="fr-CH" dirty="0"/>
            <a:t>Difficile d’avoir accès à tous les événements</a:t>
          </a:r>
          <a:endParaRPr lang="en-US" dirty="0"/>
        </a:p>
      </dgm:t>
    </dgm:pt>
    <dgm:pt modelId="{7D3DA8C8-0B9E-49FD-96E9-D76A00ADCCBC}" type="parTrans" cxnId="{FF9AA319-44EE-441F-8862-35CF56674795}">
      <dgm:prSet/>
      <dgm:spPr/>
      <dgm:t>
        <a:bodyPr/>
        <a:lstStyle/>
        <a:p>
          <a:endParaRPr lang="en-US"/>
        </a:p>
      </dgm:t>
    </dgm:pt>
    <dgm:pt modelId="{024B0214-67D0-44EE-96D9-B3B1FE2F1E6A}" type="sibTrans" cxnId="{FF9AA319-44EE-441F-8862-35CF56674795}">
      <dgm:prSet/>
      <dgm:spPr/>
      <dgm:t>
        <a:bodyPr/>
        <a:lstStyle/>
        <a:p>
          <a:endParaRPr lang="en-US"/>
        </a:p>
      </dgm:t>
    </dgm:pt>
    <dgm:pt modelId="{83182F0D-219B-4262-9097-EBEE3C9E4D1C}">
      <dgm:prSet/>
      <dgm:spPr/>
      <dgm:t>
        <a:bodyPr/>
        <a:lstStyle/>
        <a:p>
          <a:r>
            <a:rPr lang="fr-CH"/>
            <a:t>Compréhension des Websockets</a:t>
          </a:r>
          <a:endParaRPr lang="en-US"/>
        </a:p>
      </dgm:t>
    </dgm:pt>
    <dgm:pt modelId="{B3D80FBD-FFC9-48ED-B1FA-58CB165F5450}" type="parTrans" cxnId="{A744D64B-9581-44E8-9ECE-4E33B0CDE6EE}">
      <dgm:prSet/>
      <dgm:spPr/>
      <dgm:t>
        <a:bodyPr/>
        <a:lstStyle/>
        <a:p>
          <a:endParaRPr lang="en-US"/>
        </a:p>
      </dgm:t>
    </dgm:pt>
    <dgm:pt modelId="{912EA55A-E713-44F5-AF5A-E4E5E368BC32}" type="sibTrans" cxnId="{A744D64B-9581-44E8-9ECE-4E33B0CDE6EE}">
      <dgm:prSet/>
      <dgm:spPr/>
      <dgm:t>
        <a:bodyPr/>
        <a:lstStyle/>
        <a:p>
          <a:endParaRPr lang="en-US"/>
        </a:p>
      </dgm:t>
    </dgm:pt>
    <dgm:pt modelId="{9E9823DE-1F12-4F58-A8BD-17EC7B8C3C33}">
      <dgm:prSet/>
      <dgm:spPr/>
      <dgm:t>
        <a:bodyPr/>
        <a:lstStyle/>
        <a:p>
          <a:r>
            <a:rPr lang="en-US" dirty="0"/>
            <a:t>Gestion de la fermeture des </a:t>
          </a:r>
          <a:r>
            <a:rPr lang="fr-CH" noProof="0" dirty="0" err="1"/>
            <a:t>Websockets</a:t>
          </a:r>
          <a:endParaRPr lang="fr-CH" noProof="0" dirty="0"/>
        </a:p>
      </dgm:t>
    </dgm:pt>
    <dgm:pt modelId="{514FE1F4-6335-425C-AD6D-582AE24519A4}" type="parTrans" cxnId="{BA5BFB21-3558-4E4F-B754-B9694C50E1DD}">
      <dgm:prSet/>
      <dgm:spPr/>
      <dgm:t>
        <a:bodyPr/>
        <a:lstStyle/>
        <a:p>
          <a:endParaRPr lang="en-US"/>
        </a:p>
      </dgm:t>
    </dgm:pt>
    <dgm:pt modelId="{D807642D-C3A7-436B-B357-5B0B5EABAC00}" type="sibTrans" cxnId="{BA5BFB21-3558-4E4F-B754-B9694C50E1DD}">
      <dgm:prSet/>
      <dgm:spPr/>
      <dgm:t>
        <a:bodyPr/>
        <a:lstStyle/>
        <a:p>
          <a:endParaRPr lang="en-US"/>
        </a:p>
      </dgm:t>
    </dgm:pt>
    <dgm:pt modelId="{DBF35589-A82C-4261-8DC0-48D81C8829BE}">
      <dgm:prSet/>
      <dgm:spPr/>
      <dgm:t>
        <a:bodyPr/>
        <a:lstStyle/>
        <a:p>
          <a:r>
            <a:rPr lang="fr-CH" dirty="0"/>
            <a:t>Notion des acteurs</a:t>
          </a:r>
          <a:endParaRPr lang="en-US" dirty="0"/>
        </a:p>
      </dgm:t>
    </dgm:pt>
    <dgm:pt modelId="{C069ECD6-F0B6-4A54-913C-91BF6B69F9E5}" type="parTrans" cxnId="{3DFF852D-2126-4E7E-AC4D-ACD9712CF436}">
      <dgm:prSet/>
      <dgm:spPr/>
      <dgm:t>
        <a:bodyPr/>
        <a:lstStyle/>
        <a:p>
          <a:endParaRPr lang="en-US"/>
        </a:p>
      </dgm:t>
    </dgm:pt>
    <dgm:pt modelId="{8AD7014C-B512-41FE-94DB-67AAA783E9B6}" type="sibTrans" cxnId="{3DFF852D-2126-4E7E-AC4D-ACD9712CF436}">
      <dgm:prSet/>
      <dgm:spPr/>
      <dgm:t>
        <a:bodyPr/>
        <a:lstStyle/>
        <a:p>
          <a:endParaRPr lang="en-US"/>
        </a:p>
      </dgm:t>
    </dgm:pt>
    <dgm:pt modelId="{16783615-DA19-44AF-A8C0-C119CDF17B0E}" type="pres">
      <dgm:prSet presAssocID="{8DC7F7C8-34D3-4BA0-92CD-E79B37EB5543}" presName="linear" presStyleCnt="0">
        <dgm:presLayoutVars>
          <dgm:dir/>
          <dgm:animLvl val="lvl"/>
          <dgm:resizeHandles val="exact"/>
        </dgm:presLayoutVars>
      </dgm:prSet>
      <dgm:spPr/>
    </dgm:pt>
    <dgm:pt modelId="{B6983695-637A-4F11-B823-7283C967F53B}" type="pres">
      <dgm:prSet presAssocID="{FEDE52F7-A03F-409D-A1A2-AC52E62D733C}" presName="parentLin" presStyleCnt="0"/>
      <dgm:spPr/>
    </dgm:pt>
    <dgm:pt modelId="{F728DBB6-EF4E-4B03-9244-E483B42B4A3C}" type="pres">
      <dgm:prSet presAssocID="{FEDE52F7-A03F-409D-A1A2-AC52E62D733C}" presName="parentLeftMargin" presStyleLbl="node1" presStyleIdx="0" presStyleCnt="2"/>
      <dgm:spPr/>
    </dgm:pt>
    <dgm:pt modelId="{6263D54E-9209-432A-BEAD-DB552743505E}" type="pres">
      <dgm:prSet presAssocID="{FEDE52F7-A03F-409D-A1A2-AC52E62D733C}" presName="parentText" presStyleLbl="node1" presStyleIdx="0" presStyleCnt="2">
        <dgm:presLayoutVars>
          <dgm:chMax val="0"/>
          <dgm:bulletEnabled val="1"/>
        </dgm:presLayoutVars>
      </dgm:prSet>
      <dgm:spPr/>
    </dgm:pt>
    <dgm:pt modelId="{D5DA8100-1166-4DE9-A3A3-0E6B3CDB720A}" type="pres">
      <dgm:prSet presAssocID="{FEDE52F7-A03F-409D-A1A2-AC52E62D733C}" presName="negativeSpace" presStyleCnt="0"/>
      <dgm:spPr/>
    </dgm:pt>
    <dgm:pt modelId="{9223792B-0F40-4BFA-BEE8-61B7F71DCAC3}" type="pres">
      <dgm:prSet presAssocID="{FEDE52F7-A03F-409D-A1A2-AC52E62D733C}" presName="childText" presStyleLbl="conFgAcc1" presStyleIdx="0" presStyleCnt="2">
        <dgm:presLayoutVars>
          <dgm:bulletEnabled val="1"/>
        </dgm:presLayoutVars>
      </dgm:prSet>
      <dgm:spPr/>
    </dgm:pt>
    <dgm:pt modelId="{884A1DAF-10CB-40AE-8E6B-3785403F288C}" type="pres">
      <dgm:prSet presAssocID="{30DD1992-9885-4BBD-A2DE-FF3604714DBF}" presName="spaceBetweenRectangles" presStyleCnt="0"/>
      <dgm:spPr/>
    </dgm:pt>
    <dgm:pt modelId="{FA16913A-3744-4231-938B-162E8B151C86}" type="pres">
      <dgm:prSet presAssocID="{83182F0D-219B-4262-9097-EBEE3C9E4D1C}" presName="parentLin" presStyleCnt="0"/>
      <dgm:spPr/>
    </dgm:pt>
    <dgm:pt modelId="{810DF0C7-8C64-4D48-8027-5FD20BEA6F43}" type="pres">
      <dgm:prSet presAssocID="{83182F0D-219B-4262-9097-EBEE3C9E4D1C}" presName="parentLeftMargin" presStyleLbl="node1" presStyleIdx="0" presStyleCnt="2"/>
      <dgm:spPr/>
    </dgm:pt>
    <dgm:pt modelId="{135F3511-0BF9-4B0C-B3EE-3CDCAFEB4D92}" type="pres">
      <dgm:prSet presAssocID="{83182F0D-219B-4262-9097-EBEE3C9E4D1C}" presName="parentText" presStyleLbl="node1" presStyleIdx="1" presStyleCnt="2">
        <dgm:presLayoutVars>
          <dgm:chMax val="0"/>
          <dgm:bulletEnabled val="1"/>
        </dgm:presLayoutVars>
      </dgm:prSet>
      <dgm:spPr/>
    </dgm:pt>
    <dgm:pt modelId="{4D668A02-45C5-4995-ADBB-521A345481DF}" type="pres">
      <dgm:prSet presAssocID="{83182F0D-219B-4262-9097-EBEE3C9E4D1C}" presName="negativeSpace" presStyleCnt="0"/>
      <dgm:spPr/>
    </dgm:pt>
    <dgm:pt modelId="{106DEE0B-E761-4864-9620-2740C3430404}" type="pres">
      <dgm:prSet presAssocID="{83182F0D-219B-4262-9097-EBEE3C9E4D1C}" presName="childText" presStyleLbl="conFgAcc1" presStyleIdx="1" presStyleCnt="2">
        <dgm:presLayoutVars>
          <dgm:bulletEnabled val="1"/>
        </dgm:presLayoutVars>
      </dgm:prSet>
      <dgm:spPr/>
    </dgm:pt>
  </dgm:ptLst>
  <dgm:cxnLst>
    <dgm:cxn modelId="{BF39B009-F367-430B-AA90-BE988C952E51}" type="presOf" srcId="{FEDE52F7-A03F-409D-A1A2-AC52E62D733C}" destId="{F728DBB6-EF4E-4B03-9244-E483B42B4A3C}" srcOrd="0" destOrd="0" presId="urn:microsoft.com/office/officeart/2005/8/layout/list1"/>
    <dgm:cxn modelId="{A33D2F15-4617-4916-80D8-6BB6410A4937}" type="presOf" srcId="{DBF35589-A82C-4261-8DC0-48D81C8829BE}" destId="{106DEE0B-E761-4864-9620-2740C3430404}" srcOrd="0" destOrd="1" presId="urn:microsoft.com/office/officeart/2005/8/layout/list1"/>
    <dgm:cxn modelId="{FF9AA319-44EE-441F-8862-35CF56674795}" srcId="{FEDE52F7-A03F-409D-A1A2-AC52E62D733C}" destId="{22F8FF8A-D951-42B7-A175-20D6B1091A10}" srcOrd="1" destOrd="0" parTransId="{7D3DA8C8-0B9E-49FD-96E9-D76A00ADCCBC}" sibTransId="{024B0214-67D0-44EE-96D9-B3B1FE2F1E6A}"/>
    <dgm:cxn modelId="{BA5BFB21-3558-4E4F-B754-B9694C50E1DD}" srcId="{83182F0D-219B-4262-9097-EBEE3C9E4D1C}" destId="{9E9823DE-1F12-4F58-A8BD-17EC7B8C3C33}" srcOrd="0" destOrd="0" parTransId="{514FE1F4-6335-425C-AD6D-582AE24519A4}" sibTransId="{D807642D-C3A7-436B-B357-5B0B5EABAC00}"/>
    <dgm:cxn modelId="{3DFF852D-2126-4E7E-AC4D-ACD9712CF436}" srcId="{83182F0D-219B-4262-9097-EBEE3C9E4D1C}" destId="{DBF35589-A82C-4261-8DC0-48D81C8829BE}" srcOrd="1" destOrd="0" parTransId="{C069ECD6-F0B6-4A54-913C-91BF6B69F9E5}" sibTransId="{8AD7014C-B512-41FE-94DB-67AAA783E9B6}"/>
    <dgm:cxn modelId="{CC1B003A-CA31-4F91-AC69-053396BF0576}" srcId="{8DC7F7C8-34D3-4BA0-92CD-E79B37EB5543}" destId="{FEDE52F7-A03F-409D-A1A2-AC52E62D733C}" srcOrd="0" destOrd="0" parTransId="{96379ED5-A588-46E4-AF14-02E8257D82C2}" sibTransId="{30DD1992-9885-4BBD-A2DE-FF3604714DBF}"/>
    <dgm:cxn modelId="{D9026E65-E5D2-477D-8ED7-9796100C813D}" type="presOf" srcId="{83182F0D-219B-4262-9097-EBEE3C9E4D1C}" destId="{810DF0C7-8C64-4D48-8027-5FD20BEA6F43}" srcOrd="0" destOrd="0" presId="urn:microsoft.com/office/officeart/2005/8/layout/list1"/>
    <dgm:cxn modelId="{A744D64B-9581-44E8-9ECE-4E33B0CDE6EE}" srcId="{8DC7F7C8-34D3-4BA0-92CD-E79B37EB5543}" destId="{83182F0D-219B-4262-9097-EBEE3C9E4D1C}" srcOrd="1" destOrd="0" parTransId="{B3D80FBD-FFC9-48ED-B1FA-58CB165F5450}" sibTransId="{912EA55A-E713-44F5-AF5A-E4E5E368BC32}"/>
    <dgm:cxn modelId="{25DC8471-A97A-4E75-A7A0-88119BE915F4}" type="presOf" srcId="{83182F0D-219B-4262-9097-EBEE3C9E4D1C}" destId="{135F3511-0BF9-4B0C-B3EE-3CDCAFEB4D92}" srcOrd="1" destOrd="0" presId="urn:microsoft.com/office/officeart/2005/8/layout/list1"/>
    <dgm:cxn modelId="{6438007A-698C-4AEC-8289-AD0B260DA399}" srcId="{FEDE52F7-A03F-409D-A1A2-AC52E62D733C}" destId="{CE632631-CCD4-4E34-B6CA-12A9C3E09423}" srcOrd="0" destOrd="0" parTransId="{AB1EC1B0-A14C-4F4F-A871-8072ECD46A56}" sibTransId="{6EC4B42E-BEBC-4CC8-991D-D6E443154098}"/>
    <dgm:cxn modelId="{D104837D-4D5A-45E3-829A-BA1CDF63A281}" type="presOf" srcId="{22F8FF8A-D951-42B7-A175-20D6B1091A10}" destId="{9223792B-0F40-4BFA-BEE8-61B7F71DCAC3}" srcOrd="0" destOrd="1" presId="urn:microsoft.com/office/officeart/2005/8/layout/list1"/>
    <dgm:cxn modelId="{FB1967AF-B537-494A-9962-5DFD60E0D48D}" type="presOf" srcId="{FEDE52F7-A03F-409D-A1A2-AC52E62D733C}" destId="{6263D54E-9209-432A-BEAD-DB552743505E}" srcOrd="1" destOrd="0" presId="urn:microsoft.com/office/officeart/2005/8/layout/list1"/>
    <dgm:cxn modelId="{E69DAFB4-77F2-4A84-837D-EF16186C0A5D}" type="presOf" srcId="{CE632631-CCD4-4E34-B6CA-12A9C3E09423}" destId="{9223792B-0F40-4BFA-BEE8-61B7F71DCAC3}" srcOrd="0" destOrd="0" presId="urn:microsoft.com/office/officeart/2005/8/layout/list1"/>
    <dgm:cxn modelId="{26F4BFD5-C251-4678-BD66-E2D5BEF03FD7}" type="presOf" srcId="{8DC7F7C8-34D3-4BA0-92CD-E79B37EB5543}" destId="{16783615-DA19-44AF-A8C0-C119CDF17B0E}" srcOrd="0" destOrd="0" presId="urn:microsoft.com/office/officeart/2005/8/layout/list1"/>
    <dgm:cxn modelId="{673772F3-B419-4CB3-8355-27F1D992902E}" type="presOf" srcId="{9E9823DE-1F12-4F58-A8BD-17EC7B8C3C33}" destId="{106DEE0B-E761-4864-9620-2740C3430404}" srcOrd="0" destOrd="0" presId="urn:microsoft.com/office/officeart/2005/8/layout/list1"/>
    <dgm:cxn modelId="{1DD28899-5DF1-4C4C-AB90-4486D1162533}" type="presParOf" srcId="{16783615-DA19-44AF-A8C0-C119CDF17B0E}" destId="{B6983695-637A-4F11-B823-7283C967F53B}" srcOrd="0" destOrd="0" presId="urn:microsoft.com/office/officeart/2005/8/layout/list1"/>
    <dgm:cxn modelId="{05092295-B6EE-4D77-ACD4-7508FEFF0907}" type="presParOf" srcId="{B6983695-637A-4F11-B823-7283C967F53B}" destId="{F728DBB6-EF4E-4B03-9244-E483B42B4A3C}" srcOrd="0" destOrd="0" presId="urn:microsoft.com/office/officeart/2005/8/layout/list1"/>
    <dgm:cxn modelId="{F097920A-4573-49E3-9028-E6696D66D8FB}" type="presParOf" srcId="{B6983695-637A-4F11-B823-7283C967F53B}" destId="{6263D54E-9209-432A-BEAD-DB552743505E}" srcOrd="1" destOrd="0" presId="urn:microsoft.com/office/officeart/2005/8/layout/list1"/>
    <dgm:cxn modelId="{24385445-09BB-488D-98F5-97B98B269EB8}" type="presParOf" srcId="{16783615-DA19-44AF-A8C0-C119CDF17B0E}" destId="{D5DA8100-1166-4DE9-A3A3-0E6B3CDB720A}" srcOrd="1" destOrd="0" presId="urn:microsoft.com/office/officeart/2005/8/layout/list1"/>
    <dgm:cxn modelId="{EB9C1189-8A45-40D4-80C2-D35BD71A8E17}" type="presParOf" srcId="{16783615-DA19-44AF-A8C0-C119CDF17B0E}" destId="{9223792B-0F40-4BFA-BEE8-61B7F71DCAC3}" srcOrd="2" destOrd="0" presId="urn:microsoft.com/office/officeart/2005/8/layout/list1"/>
    <dgm:cxn modelId="{1820931D-EE9F-4D6E-AD0F-F4D15D5124A0}" type="presParOf" srcId="{16783615-DA19-44AF-A8C0-C119CDF17B0E}" destId="{884A1DAF-10CB-40AE-8E6B-3785403F288C}" srcOrd="3" destOrd="0" presId="urn:microsoft.com/office/officeart/2005/8/layout/list1"/>
    <dgm:cxn modelId="{294D2836-724C-47A1-81C3-5B1AAA9914C0}" type="presParOf" srcId="{16783615-DA19-44AF-A8C0-C119CDF17B0E}" destId="{FA16913A-3744-4231-938B-162E8B151C86}" srcOrd="4" destOrd="0" presId="urn:microsoft.com/office/officeart/2005/8/layout/list1"/>
    <dgm:cxn modelId="{AEC05C3C-5870-48CC-AA6D-F08A97FEE01F}" type="presParOf" srcId="{FA16913A-3744-4231-938B-162E8B151C86}" destId="{810DF0C7-8C64-4D48-8027-5FD20BEA6F43}" srcOrd="0" destOrd="0" presId="urn:microsoft.com/office/officeart/2005/8/layout/list1"/>
    <dgm:cxn modelId="{79EB220E-7964-4C3A-93CA-6E8B9897EBA2}" type="presParOf" srcId="{FA16913A-3744-4231-938B-162E8B151C86}" destId="{135F3511-0BF9-4B0C-B3EE-3CDCAFEB4D92}" srcOrd="1" destOrd="0" presId="urn:microsoft.com/office/officeart/2005/8/layout/list1"/>
    <dgm:cxn modelId="{30962401-5F64-4D6A-8A5C-23337EC201C2}" type="presParOf" srcId="{16783615-DA19-44AF-A8C0-C119CDF17B0E}" destId="{4D668A02-45C5-4995-ADBB-521A345481DF}" srcOrd="5" destOrd="0" presId="urn:microsoft.com/office/officeart/2005/8/layout/list1"/>
    <dgm:cxn modelId="{15431CCB-5AED-433A-B882-AE42C63128BC}" type="presParOf" srcId="{16783615-DA19-44AF-A8C0-C119CDF17B0E}" destId="{106DEE0B-E761-4864-9620-2740C3430404}" srcOrd="6"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4A40F-86D7-4BB0-B1EE-4D5949E36FBF}">
      <dsp:nvSpPr>
        <dsp:cNvPr id="0" name=""/>
        <dsp:cNvSpPr/>
      </dsp:nvSpPr>
      <dsp:spPr>
        <a:xfrm>
          <a:off x="410113" y="1129062"/>
          <a:ext cx="618574" cy="618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F77613-34B8-4590-9526-0B58B2C74C25}">
      <dsp:nvSpPr>
        <dsp:cNvPr id="0" name=""/>
        <dsp:cNvSpPr/>
      </dsp:nvSpPr>
      <dsp:spPr>
        <a:xfrm>
          <a:off x="2113" y="1994098"/>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Objectif</a:t>
          </a:r>
        </a:p>
      </dsp:txBody>
      <dsp:txXfrm>
        <a:off x="2113" y="1994098"/>
        <a:ext cx="1374609" cy="549843"/>
      </dsp:txXfrm>
    </dsp:sp>
    <dsp:sp modelId="{0495953C-2514-489C-8B36-9160D8EB72D3}">
      <dsp:nvSpPr>
        <dsp:cNvPr id="0" name=""/>
        <dsp:cNvSpPr/>
      </dsp:nvSpPr>
      <dsp:spPr>
        <a:xfrm>
          <a:off x="1995297" y="1129062"/>
          <a:ext cx="618574" cy="61857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CF37C8-FE53-429B-928D-50CDA6327FA2}">
      <dsp:nvSpPr>
        <dsp:cNvPr id="0" name=""/>
        <dsp:cNvSpPr/>
      </dsp:nvSpPr>
      <dsp:spPr>
        <a:xfrm>
          <a:off x="1617279" y="1994098"/>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CH" sz="1700" kern="1200" dirty="0"/>
            <a:t>Architecture globale</a:t>
          </a:r>
          <a:endParaRPr lang="en-US" sz="1700" kern="1200" dirty="0"/>
        </a:p>
      </dsp:txBody>
      <dsp:txXfrm>
        <a:off x="1617279" y="1994098"/>
        <a:ext cx="1374609" cy="549843"/>
      </dsp:txXfrm>
    </dsp:sp>
    <dsp:sp modelId="{55BF2947-C330-4030-B6A3-3A0FACA3944A}">
      <dsp:nvSpPr>
        <dsp:cNvPr id="0" name=""/>
        <dsp:cNvSpPr/>
      </dsp:nvSpPr>
      <dsp:spPr>
        <a:xfrm>
          <a:off x="3610463" y="1129062"/>
          <a:ext cx="618574" cy="61857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D9FEA-67CF-4635-AA34-295B2222EEDD}">
      <dsp:nvSpPr>
        <dsp:cNvPr id="0" name=""/>
        <dsp:cNvSpPr/>
      </dsp:nvSpPr>
      <dsp:spPr>
        <a:xfrm>
          <a:off x="3232445" y="1994098"/>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CH" sz="1700" kern="1200" dirty="0"/>
            <a:t>Technologies</a:t>
          </a:r>
        </a:p>
      </dsp:txBody>
      <dsp:txXfrm>
        <a:off x="3232445" y="1994098"/>
        <a:ext cx="1374609" cy="549843"/>
      </dsp:txXfrm>
    </dsp:sp>
    <dsp:sp modelId="{51478B1B-29E5-47F3-954D-21D748FEAB71}">
      <dsp:nvSpPr>
        <dsp:cNvPr id="0" name=""/>
        <dsp:cNvSpPr/>
      </dsp:nvSpPr>
      <dsp:spPr>
        <a:xfrm>
          <a:off x="5225629" y="1129062"/>
          <a:ext cx="618574" cy="61857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E5117A-9C65-4ED6-8365-D3166516E269}">
      <dsp:nvSpPr>
        <dsp:cNvPr id="0" name=""/>
        <dsp:cNvSpPr/>
      </dsp:nvSpPr>
      <dsp:spPr>
        <a:xfrm>
          <a:off x="4847611" y="1994098"/>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CH" sz="1700" kern="1200" dirty="0"/>
            <a:t>Meta schéma</a:t>
          </a:r>
        </a:p>
      </dsp:txBody>
      <dsp:txXfrm>
        <a:off x="4847611" y="1994098"/>
        <a:ext cx="1374609" cy="549843"/>
      </dsp:txXfrm>
    </dsp:sp>
    <dsp:sp modelId="{20D6B0F1-F3C1-4F60-902F-544395761EF3}">
      <dsp:nvSpPr>
        <dsp:cNvPr id="0" name=""/>
        <dsp:cNvSpPr/>
      </dsp:nvSpPr>
      <dsp:spPr>
        <a:xfrm>
          <a:off x="380131" y="2887594"/>
          <a:ext cx="618574" cy="6185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20EDD7-E9F1-4535-8979-7C698981F4AF}">
      <dsp:nvSpPr>
        <dsp:cNvPr id="0" name=""/>
        <dsp:cNvSpPr/>
      </dsp:nvSpPr>
      <dsp:spPr>
        <a:xfrm>
          <a:off x="2113" y="3752630"/>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CH" sz="1700" kern="1200"/>
            <a:t>Démonstration</a:t>
          </a:r>
          <a:endParaRPr lang="en-US" sz="1700" kern="1200"/>
        </a:p>
      </dsp:txBody>
      <dsp:txXfrm>
        <a:off x="2113" y="3752630"/>
        <a:ext cx="1374609" cy="549843"/>
      </dsp:txXfrm>
    </dsp:sp>
    <dsp:sp modelId="{F85211DE-47BF-4FFE-A6CB-EF353B4EB5E1}">
      <dsp:nvSpPr>
        <dsp:cNvPr id="0" name=""/>
        <dsp:cNvSpPr/>
      </dsp:nvSpPr>
      <dsp:spPr>
        <a:xfrm>
          <a:off x="1995297" y="2887594"/>
          <a:ext cx="618574" cy="6185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950B8-E1D4-48C1-9F9E-8F0627D734B4}">
      <dsp:nvSpPr>
        <dsp:cNvPr id="0" name=""/>
        <dsp:cNvSpPr/>
      </dsp:nvSpPr>
      <dsp:spPr>
        <a:xfrm>
          <a:off x="1617279" y="3752630"/>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CH" sz="1700" kern="1200"/>
            <a:t>Problèmes rencontrés</a:t>
          </a:r>
          <a:endParaRPr lang="en-US" sz="1700" kern="1200"/>
        </a:p>
      </dsp:txBody>
      <dsp:txXfrm>
        <a:off x="1617279" y="3752630"/>
        <a:ext cx="1374609" cy="549843"/>
      </dsp:txXfrm>
    </dsp:sp>
    <dsp:sp modelId="{E3AA67E7-C029-48F4-B679-BEF58E251293}">
      <dsp:nvSpPr>
        <dsp:cNvPr id="0" name=""/>
        <dsp:cNvSpPr/>
      </dsp:nvSpPr>
      <dsp:spPr>
        <a:xfrm>
          <a:off x="3610463" y="2887594"/>
          <a:ext cx="618574" cy="61857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4CA93F-6D1A-4E88-8EFA-303C8710A0A8}">
      <dsp:nvSpPr>
        <dsp:cNvPr id="0" name=""/>
        <dsp:cNvSpPr/>
      </dsp:nvSpPr>
      <dsp:spPr>
        <a:xfrm>
          <a:off x="3232445" y="3752630"/>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CH" sz="1700" kern="1200"/>
            <a:t>Améliorations possibles</a:t>
          </a:r>
          <a:endParaRPr lang="en-US" sz="1700" kern="1200"/>
        </a:p>
      </dsp:txBody>
      <dsp:txXfrm>
        <a:off x="3232445" y="3752630"/>
        <a:ext cx="1374609" cy="549843"/>
      </dsp:txXfrm>
    </dsp:sp>
    <dsp:sp modelId="{5EF4DC6C-641B-4E3F-9FBD-0A902ABAA712}">
      <dsp:nvSpPr>
        <dsp:cNvPr id="0" name=""/>
        <dsp:cNvSpPr/>
      </dsp:nvSpPr>
      <dsp:spPr>
        <a:xfrm>
          <a:off x="5225629" y="2887594"/>
          <a:ext cx="618574" cy="61857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6EC10-B6EA-4D40-B916-28F810AE8608}">
      <dsp:nvSpPr>
        <dsp:cNvPr id="0" name=""/>
        <dsp:cNvSpPr/>
      </dsp:nvSpPr>
      <dsp:spPr>
        <a:xfrm>
          <a:off x="4847611" y="3752630"/>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fr-CH" sz="1700" kern="1200"/>
            <a:t>Conclusion</a:t>
          </a:r>
          <a:endParaRPr lang="en-US" sz="1700" kern="1200"/>
        </a:p>
      </dsp:txBody>
      <dsp:txXfrm>
        <a:off x="4847611" y="3752630"/>
        <a:ext cx="1374609" cy="549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3792B-0F40-4BFA-BEE8-61B7F71DCAC3}">
      <dsp:nvSpPr>
        <dsp:cNvPr id="0" name=""/>
        <dsp:cNvSpPr/>
      </dsp:nvSpPr>
      <dsp:spPr>
        <a:xfrm>
          <a:off x="0" y="418679"/>
          <a:ext cx="10515600" cy="16317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83184" rIns="816127" bIns="199136" numCol="1" spcCol="1270" anchor="t" anchorCtr="0">
          <a:noAutofit/>
        </a:bodyPr>
        <a:lstStyle/>
        <a:p>
          <a:pPr marL="285750" lvl="1" indent="-285750" algn="l" defTabSz="1244600">
            <a:lnSpc>
              <a:spcPct val="90000"/>
            </a:lnSpc>
            <a:spcBef>
              <a:spcPct val="0"/>
            </a:spcBef>
            <a:spcAft>
              <a:spcPct val="15000"/>
            </a:spcAft>
            <a:buChar char="•"/>
          </a:pPr>
          <a:r>
            <a:rPr lang="fr-CH" sz="2800" kern="1200" dirty="0"/>
            <a:t>Documentation pas complète</a:t>
          </a:r>
          <a:endParaRPr lang="en-US" sz="2800" kern="1200" dirty="0"/>
        </a:p>
        <a:p>
          <a:pPr marL="285750" lvl="1" indent="-285750" algn="l" defTabSz="1244600">
            <a:lnSpc>
              <a:spcPct val="90000"/>
            </a:lnSpc>
            <a:spcBef>
              <a:spcPct val="0"/>
            </a:spcBef>
            <a:spcAft>
              <a:spcPct val="15000"/>
            </a:spcAft>
            <a:buChar char="•"/>
          </a:pPr>
          <a:r>
            <a:rPr lang="fr-CH" sz="2800" kern="1200" dirty="0"/>
            <a:t>Difficile d’avoir accès à tous les événements</a:t>
          </a:r>
          <a:endParaRPr lang="en-US" sz="2800" kern="1200" dirty="0"/>
        </a:p>
      </dsp:txBody>
      <dsp:txXfrm>
        <a:off x="0" y="418679"/>
        <a:ext cx="10515600" cy="1631700"/>
      </dsp:txXfrm>
    </dsp:sp>
    <dsp:sp modelId="{6263D54E-9209-432A-BEAD-DB552743505E}">
      <dsp:nvSpPr>
        <dsp:cNvPr id="0" name=""/>
        <dsp:cNvSpPr/>
      </dsp:nvSpPr>
      <dsp:spPr>
        <a:xfrm>
          <a:off x="525780" y="5399"/>
          <a:ext cx="7360920" cy="8265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fr-CH" sz="2800" kern="1200"/>
            <a:t>Compréhension de JointJS</a:t>
          </a:r>
          <a:endParaRPr lang="en-US" sz="2800" kern="1200"/>
        </a:p>
      </dsp:txBody>
      <dsp:txXfrm>
        <a:off x="566129" y="45748"/>
        <a:ext cx="7280222" cy="745862"/>
      </dsp:txXfrm>
    </dsp:sp>
    <dsp:sp modelId="{106DEE0B-E761-4864-9620-2740C3430404}">
      <dsp:nvSpPr>
        <dsp:cNvPr id="0" name=""/>
        <dsp:cNvSpPr/>
      </dsp:nvSpPr>
      <dsp:spPr>
        <a:xfrm>
          <a:off x="0" y="2614859"/>
          <a:ext cx="10515600" cy="16317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83184" rIns="81612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Gestion de la fermeture des </a:t>
          </a:r>
          <a:r>
            <a:rPr lang="fr-CH" sz="2800" kern="1200" noProof="0" dirty="0" err="1"/>
            <a:t>Websockets</a:t>
          </a:r>
          <a:endParaRPr lang="fr-CH" sz="2800" kern="1200" noProof="0" dirty="0"/>
        </a:p>
        <a:p>
          <a:pPr marL="285750" lvl="1" indent="-285750" algn="l" defTabSz="1244600">
            <a:lnSpc>
              <a:spcPct val="90000"/>
            </a:lnSpc>
            <a:spcBef>
              <a:spcPct val="0"/>
            </a:spcBef>
            <a:spcAft>
              <a:spcPct val="15000"/>
            </a:spcAft>
            <a:buChar char="•"/>
          </a:pPr>
          <a:r>
            <a:rPr lang="fr-CH" sz="2800" kern="1200" dirty="0"/>
            <a:t>Notion des acteurs</a:t>
          </a:r>
          <a:endParaRPr lang="en-US" sz="2800" kern="1200" dirty="0"/>
        </a:p>
      </dsp:txBody>
      <dsp:txXfrm>
        <a:off x="0" y="2614859"/>
        <a:ext cx="10515600" cy="1631700"/>
      </dsp:txXfrm>
    </dsp:sp>
    <dsp:sp modelId="{135F3511-0BF9-4B0C-B3EE-3CDCAFEB4D92}">
      <dsp:nvSpPr>
        <dsp:cNvPr id="0" name=""/>
        <dsp:cNvSpPr/>
      </dsp:nvSpPr>
      <dsp:spPr>
        <a:xfrm>
          <a:off x="525780" y="2201580"/>
          <a:ext cx="7360920" cy="8265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fr-CH" sz="2800" kern="1200"/>
            <a:t>Compréhension des Websockets</a:t>
          </a:r>
          <a:endParaRPr lang="en-US" sz="2800" kern="1200"/>
        </a:p>
      </dsp:txBody>
      <dsp:txXfrm>
        <a:off x="566129" y="2241929"/>
        <a:ext cx="7280222" cy="7458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82E8937-13CA-84CD-D3A2-2939355139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t>Gryffinium</a:t>
            </a:r>
          </a:p>
        </p:txBody>
      </p:sp>
      <p:sp>
        <p:nvSpPr>
          <p:cNvPr id="3" name="Espace réservé de la date 2">
            <a:extLst>
              <a:ext uri="{FF2B5EF4-FFF2-40B4-BE49-F238E27FC236}">
                <a16:creationId xmlns:a16="http://schemas.microsoft.com/office/drawing/2014/main" id="{BECB6CB2-225B-9F58-C27B-03443B5F5E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C14CBF-9278-43C4-9EC3-460480BD6923}" type="datetimeFigureOut">
              <a:rPr lang="fr-CH" smtClean="0"/>
              <a:t>01.09.2022</a:t>
            </a:fld>
            <a:endParaRPr lang="fr-CH"/>
          </a:p>
        </p:txBody>
      </p:sp>
      <p:sp>
        <p:nvSpPr>
          <p:cNvPr id="4" name="Espace réservé du pied de page 3">
            <a:extLst>
              <a:ext uri="{FF2B5EF4-FFF2-40B4-BE49-F238E27FC236}">
                <a16:creationId xmlns:a16="http://schemas.microsoft.com/office/drawing/2014/main" id="{1658D2BD-C884-CD69-0EE2-0506C480EB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5" name="Espace réservé du numéro de diapositive 4">
            <a:extLst>
              <a:ext uri="{FF2B5EF4-FFF2-40B4-BE49-F238E27FC236}">
                <a16:creationId xmlns:a16="http://schemas.microsoft.com/office/drawing/2014/main" id="{37068293-A3B6-16FE-2276-003B1C1C3E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0F7E6A-D74C-436B-B15D-80758476944F}" type="slidenum">
              <a:rPr lang="fr-CH" smtClean="0"/>
              <a:t>‹N°›</a:t>
            </a:fld>
            <a:endParaRPr lang="fr-CH"/>
          </a:p>
        </p:txBody>
      </p:sp>
    </p:spTree>
    <p:extLst>
      <p:ext uri="{BB962C8B-B14F-4D97-AF65-F5344CB8AC3E}">
        <p14:creationId xmlns:p14="http://schemas.microsoft.com/office/powerpoint/2010/main" val="4607937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t>Gryffinium</a:t>
            </a: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9FCB1-D723-4C84-9520-12484EE1B249}" type="datetimeFigureOut">
              <a:rPr lang="fr-CH" smtClean="0"/>
              <a:t>01.09.2022</a:t>
            </a:fld>
            <a:endParaRPr lang="fr-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53CA8F-C48D-4366-A278-C7AA161604D9}" type="slidenum">
              <a:rPr lang="fr-CH" smtClean="0"/>
              <a:t>‹N°›</a:t>
            </a:fld>
            <a:endParaRPr lang="fr-CH"/>
          </a:p>
        </p:txBody>
      </p:sp>
    </p:spTree>
    <p:extLst>
      <p:ext uri="{BB962C8B-B14F-4D97-AF65-F5344CB8AC3E}">
        <p14:creationId xmlns:p14="http://schemas.microsoft.com/office/powerpoint/2010/main" val="292055592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Bonjour à tous,</a:t>
            </a:r>
          </a:p>
          <a:p>
            <a:endParaRPr lang="fr-CH" dirty="0"/>
          </a:p>
          <a:p>
            <a:r>
              <a:rPr lang="fr-CH" dirty="0"/>
              <a:t>Aujourd’hui je suis fier de vous présenter mon travail de Bachelor que j’ai pu effectuer durant ce dernier semestre.</a:t>
            </a:r>
          </a:p>
        </p:txBody>
      </p:sp>
      <p:sp>
        <p:nvSpPr>
          <p:cNvPr id="4" name="Espace réservé du numéro de diapositive 3"/>
          <p:cNvSpPr>
            <a:spLocks noGrp="1"/>
          </p:cNvSpPr>
          <p:nvPr>
            <p:ph type="sldNum" sz="quarter" idx="5"/>
          </p:nvPr>
        </p:nvSpPr>
        <p:spPr/>
        <p:txBody>
          <a:bodyPr/>
          <a:lstStyle/>
          <a:p>
            <a:fld id="{2C53CA8F-C48D-4366-A278-C7AA161604D9}" type="slidenum">
              <a:rPr lang="fr-CH" smtClean="0"/>
              <a:t>1</a:t>
            </a:fld>
            <a:endParaRPr lang="fr-CH"/>
          </a:p>
        </p:txBody>
      </p:sp>
      <p:sp>
        <p:nvSpPr>
          <p:cNvPr id="5" name="Espace réservé de l'en-tête 4">
            <a:extLst>
              <a:ext uri="{FF2B5EF4-FFF2-40B4-BE49-F238E27FC236}">
                <a16:creationId xmlns:a16="http://schemas.microsoft.com/office/drawing/2014/main" id="{B6E377DD-AF7B-6FBA-0844-CAA3B71E1977}"/>
              </a:ext>
            </a:extLst>
          </p:cNvPr>
          <p:cNvSpPr>
            <a:spLocks noGrp="1"/>
          </p:cNvSpPr>
          <p:nvPr>
            <p:ph type="hdr" sz="quarter"/>
          </p:nvPr>
        </p:nvSpPr>
        <p:spPr/>
        <p:txBody>
          <a:bodyPr/>
          <a:lstStyle/>
          <a:p>
            <a:r>
              <a:rPr lang="fr-CH"/>
              <a:t>Gryffinium</a:t>
            </a:r>
          </a:p>
        </p:txBody>
      </p:sp>
    </p:spTree>
    <p:extLst>
      <p:ext uri="{BB962C8B-B14F-4D97-AF65-F5344CB8AC3E}">
        <p14:creationId xmlns:p14="http://schemas.microsoft.com/office/powerpoint/2010/main" val="1364161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Je ne vais pas m’attarder sur le </a:t>
            </a:r>
            <a:r>
              <a:rPr lang="fr-CH" dirty="0" err="1"/>
              <a:t>meta</a:t>
            </a:r>
            <a:r>
              <a:rPr lang="fr-CH" dirty="0"/>
              <a:t> schéma complet, car il n’est pas très lisible et ne ferait qu’embrouiller</a:t>
            </a:r>
          </a:p>
          <a:p>
            <a:endParaRPr lang="fr-CH" dirty="0"/>
          </a:p>
          <a:p>
            <a:r>
              <a:rPr lang="fr-CH" dirty="0"/>
              <a:t>Je peux cependant le faire passer</a:t>
            </a:r>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11</a:t>
            </a:fld>
            <a:endParaRPr lang="fr-CH"/>
          </a:p>
        </p:txBody>
      </p:sp>
    </p:spTree>
    <p:extLst>
      <p:ext uri="{BB962C8B-B14F-4D97-AF65-F5344CB8AC3E}">
        <p14:creationId xmlns:p14="http://schemas.microsoft.com/office/powerpoint/2010/main" val="1427386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Toutes les entités sont des types. Cela permet ensuite de pouvoir les référencer dans les attributs d’une autre classe, dans un paramètre ou autre.</a:t>
            </a:r>
          </a:p>
          <a:p>
            <a:endParaRPr lang="fr-CH" dirty="0"/>
          </a:p>
          <a:p>
            <a:r>
              <a:rPr lang="fr-CH" dirty="0"/>
              <a:t>Cependant, les types </a:t>
            </a:r>
            <a:r>
              <a:rPr lang="fr-CH" dirty="0" err="1"/>
              <a:t>primitfs</a:t>
            </a:r>
            <a:r>
              <a:rPr lang="fr-CH" dirty="0"/>
              <a:t> existent. Cela fonctionne comme une </a:t>
            </a:r>
            <a:r>
              <a:rPr lang="fr-CH" dirty="0" err="1"/>
              <a:t>enum</a:t>
            </a:r>
            <a:r>
              <a:rPr lang="fr-CH" dirty="0"/>
              <a:t>, mais avec le nom du type en supplément.</a:t>
            </a:r>
          </a:p>
          <a:p>
            <a:endParaRPr lang="fr-CH" dirty="0"/>
          </a:p>
          <a:p>
            <a:r>
              <a:rPr lang="fr-CH" dirty="0" err="1"/>
              <a:t>SimpleType</a:t>
            </a:r>
            <a:r>
              <a:rPr lang="fr-CH" dirty="0"/>
              <a:t> permet de pouvoir faire référence à une classe qui n’est pas dans le diagramme. Dans ce diagramme, la classe sera donc simplement représenté par une String</a:t>
            </a:r>
          </a:p>
          <a:p>
            <a:endParaRPr lang="fr-CH" dirty="0"/>
          </a:p>
          <a:p>
            <a:r>
              <a:rPr lang="fr-CH" dirty="0"/>
              <a:t>Les interface </a:t>
            </a:r>
            <a:r>
              <a:rPr lang="fr-CH" dirty="0" err="1"/>
              <a:t>Implementor</a:t>
            </a:r>
            <a:r>
              <a:rPr lang="fr-CH" dirty="0"/>
              <a:t> et </a:t>
            </a:r>
            <a:r>
              <a:rPr lang="fr-CH" dirty="0" err="1"/>
              <a:t>InnerEntity</a:t>
            </a:r>
            <a:r>
              <a:rPr lang="fr-CH" dirty="0"/>
              <a:t> permettent de pouvoir gérer les bonnes connexions avec les liens d’un diagramme. Par exemple, une </a:t>
            </a:r>
            <a:r>
              <a:rPr lang="fr-CH" dirty="0" err="1"/>
              <a:t>enumération</a:t>
            </a:r>
            <a:r>
              <a:rPr lang="fr-CH" dirty="0"/>
              <a:t> ne peut pas implémenter une interface.</a:t>
            </a:r>
          </a:p>
          <a:p>
            <a:endParaRPr lang="fr-CH" dirty="0"/>
          </a:p>
          <a:p>
            <a:endParaRPr lang="fr-CH" dirty="0"/>
          </a:p>
        </p:txBody>
      </p:sp>
      <p:sp>
        <p:nvSpPr>
          <p:cNvPr id="4" name="Espace réservé du numéro de diapositive 3"/>
          <p:cNvSpPr>
            <a:spLocks noGrp="1"/>
          </p:cNvSpPr>
          <p:nvPr>
            <p:ph type="sldNum" sz="quarter" idx="5"/>
          </p:nvPr>
        </p:nvSpPr>
        <p:spPr/>
        <p:txBody>
          <a:bodyPr/>
          <a:lstStyle/>
          <a:p>
            <a:fld id="{2C53CA8F-C48D-4366-A278-C7AA161604D9}" type="slidenum">
              <a:rPr lang="fr-CH" smtClean="0"/>
              <a:t>12</a:t>
            </a:fld>
            <a:endParaRPr lang="fr-CH"/>
          </a:p>
        </p:txBody>
      </p:sp>
      <p:sp>
        <p:nvSpPr>
          <p:cNvPr id="5" name="Espace réservé de l'en-tête 4">
            <a:extLst>
              <a:ext uri="{FF2B5EF4-FFF2-40B4-BE49-F238E27FC236}">
                <a16:creationId xmlns:a16="http://schemas.microsoft.com/office/drawing/2014/main" id="{096503BF-6098-5EA1-0882-EE608D10BB86}"/>
              </a:ext>
            </a:extLst>
          </p:cNvPr>
          <p:cNvSpPr>
            <a:spLocks noGrp="1"/>
          </p:cNvSpPr>
          <p:nvPr>
            <p:ph type="hdr" sz="quarter"/>
          </p:nvPr>
        </p:nvSpPr>
        <p:spPr/>
        <p:txBody>
          <a:bodyPr/>
          <a:lstStyle/>
          <a:p>
            <a:r>
              <a:rPr lang="fr-CH"/>
              <a:t>Gryffinium</a:t>
            </a:r>
          </a:p>
        </p:txBody>
      </p:sp>
    </p:spTree>
    <p:extLst>
      <p:ext uri="{BB962C8B-B14F-4D97-AF65-F5344CB8AC3E}">
        <p14:creationId xmlns:p14="http://schemas.microsoft.com/office/powerpoint/2010/main" val="357491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Les liens d’un diagramme de classes UML n’ont pas forcément de points communs. A part visuellement, et c’est pourquoi ils héritent tous de Link. </a:t>
            </a:r>
          </a:p>
          <a:p>
            <a:r>
              <a:rPr lang="fr-CH" dirty="0"/>
              <a:t>L’héritage est donc plus pour les informations visuels.</a:t>
            </a:r>
          </a:p>
          <a:p>
            <a:endParaRPr lang="fr-CH" dirty="0"/>
          </a:p>
          <a:p>
            <a:r>
              <a:rPr lang="fr-CH" dirty="0"/>
              <a:t>Ils ont cependant tous des sources et cibles différentes, ce qui les rends très différents et ayant des cas à gérer différents.</a:t>
            </a:r>
          </a:p>
          <a:p>
            <a:endParaRPr lang="fr-CH" dirty="0"/>
          </a:p>
          <a:p>
            <a:r>
              <a:rPr lang="fr-CH" dirty="0"/>
              <a:t>Il faut que je souligne l’utilisation de la classe Rôle, qui permet d’unir un label, pour afficher le nom du rôle, une </a:t>
            </a:r>
            <a:r>
              <a:rPr lang="fr-CH" dirty="0" err="1"/>
              <a:t>multiplicté</a:t>
            </a:r>
            <a:r>
              <a:rPr lang="fr-CH" dirty="0"/>
              <a:t>, une visibilité.</a:t>
            </a:r>
          </a:p>
          <a:p>
            <a:endParaRPr lang="fr-CH" dirty="0"/>
          </a:p>
          <a:p>
            <a:r>
              <a:rPr lang="fr-CH" dirty="0"/>
              <a:t>Les </a:t>
            </a:r>
            <a:r>
              <a:rPr lang="fr-CH" dirty="0" err="1"/>
              <a:t>mutli</a:t>
            </a:r>
            <a:r>
              <a:rPr lang="fr-CH" dirty="0"/>
              <a:t> associations sont en fait un container d’association Unaire. Les associations unaires sont connectés à 2 éléments, l’un est une entité, l’autre un </a:t>
            </a:r>
            <a:r>
              <a:rPr lang="fr-CH" dirty="0" err="1"/>
              <a:t>losage</a:t>
            </a:r>
            <a:r>
              <a:rPr lang="fr-CH" dirty="0"/>
              <a:t> représentant la </a:t>
            </a:r>
            <a:r>
              <a:rPr lang="fr-CH" dirty="0" err="1"/>
              <a:t>mutli</a:t>
            </a:r>
            <a:r>
              <a:rPr lang="fr-CH" dirty="0"/>
              <a:t> association. Or, un rôle n’est pas utile du coté du losange. </a:t>
            </a:r>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13</a:t>
            </a:fld>
            <a:endParaRPr lang="fr-CH"/>
          </a:p>
        </p:txBody>
      </p:sp>
    </p:spTree>
    <p:extLst>
      <p:ext uri="{BB962C8B-B14F-4D97-AF65-F5344CB8AC3E}">
        <p14:creationId xmlns:p14="http://schemas.microsoft.com/office/powerpoint/2010/main" val="312259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14</a:t>
            </a:fld>
            <a:endParaRPr lang="fr-CH"/>
          </a:p>
        </p:txBody>
      </p:sp>
    </p:spTree>
    <p:extLst>
      <p:ext uri="{BB962C8B-B14F-4D97-AF65-F5344CB8AC3E}">
        <p14:creationId xmlns:p14="http://schemas.microsoft.com/office/powerpoint/2010/main" val="193575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voit qu’un diagramme de classes possède une liste de différentes choses, entités, </a:t>
            </a:r>
            <a:r>
              <a:rPr lang="fr-CH" dirty="0" err="1"/>
              <a:t>dépendences</a:t>
            </a:r>
            <a:r>
              <a:rPr lang="fr-CH" dirty="0"/>
              <a:t>, etc..</a:t>
            </a:r>
          </a:p>
          <a:p>
            <a:endParaRPr lang="fr-CH" dirty="0"/>
          </a:p>
          <a:p>
            <a:r>
              <a:rPr lang="fr-CH" dirty="0"/>
              <a:t>Il possède surtout un objet qui </a:t>
            </a:r>
            <a:r>
              <a:rPr lang="fr-CH" dirty="0" err="1"/>
              <a:t>repertorie</a:t>
            </a:r>
            <a:r>
              <a:rPr lang="fr-CH" dirty="0"/>
              <a:t> les types existants, afin de pouvoir récupérer leur référence, ou d’éviter que 2 types aient le même nom.</a:t>
            </a:r>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15</a:t>
            </a:fld>
            <a:endParaRPr lang="fr-CH"/>
          </a:p>
        </p:txBody>
      </p:sp>
    </p:spTree>
    <p:extLst>
      <p:ext uri="{BB962C8B-B14F-4D97-AF65-F5344CB8AC3E}">
        <p14:creationId xmlns:p14="http://schemas.microsoft.com/office/powerpoint/2010/main" val="1216653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Il serait pratique de pouvoir avoir le projet dans un docker, afin de pouvoir simplement lancé un docker-compose et de pouvoir faire tourner le projet en entier</a:t>
            </a:r>
          </a:p>
          <a:p>
            <a:endParaRPr lang="fr-CH" dirty="0"/>
          </a:p>
          <a:p>
            <a:r>
              <a:rPr lang="fr-CH" dirty="0"/>
              <a:t>L’édition sur le schéma est LE point à résoudre, car je n’ai pas réussi à le mettre en place, bien que j’ai pu trouver une solution pour y arriver mais que la contrainte temps ne m’a pas permis de réaliser.</a:t>
            </a:r>
          </a:p>
          <a:p>
            <a:endParaRPr lang="fr-CH" dirty="0"/>
          </a:p>
          <a:p>
            <a:r>
              <a:rPr lang="fr-CH" dirty="0"/>
              <a:t>La concurrence pourrait toujours être meilleure, mais après des tests à plusieurs utilisateurs, nous sommes arriver à la conclusion que le problème était surtout de ne pas savoir ce qu’était en train de faire les autres utilisateurs.</a:t>
            </a:r>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17</a:t>
            </a:fld>
            <a:endParaRPr lang="fr-CH"/>
          </a:p>
        </p:txBody>
      </p:sp>
    </p:spTree>
    <p:extLst>
      <p:ext uri="{BB962C8B-B14F-4D97-AF65-F5344CB8AC3E}">
        <p14:creationId xmlns:p14="http://schemas.microsoft.com/office/powerpoint/2010/main" val="4099562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Obligé d’aller dans le code source pour comprendre comment était effectué certaines choses</a:t>
            </a:r>
          </a:p>
          <a:p>
            <a:r>
              <a:rPr lang="fr-CH" dirty="0"/>
              <a:t>Documentation très bonne en surface, mais si on veut pousser un peu plus loin, on voit qu’il y a des manques.</a:t>
            </a:r>
          </a:p>
          <a:p>
            <a:endParaRPr lang="fr-CH" dirty="0"/>
          </a:p>
          <a:p>
            <a:r>
              <a:rPr lang="fr-CH" dirty="0"/>
              <a:t>Très peu travaillé avec les </a:t>
            </a:r>
            <a:r>
              <a:rPr lang="fr-CH" dirty="0" err="1"/>
              <a:t>websockets</a:t>
            </a:r>
            <a:r>
              <a:rPr lang="fr-CH" dirty="0"/>
              <a:t>, c’était un challenge que je me suis lancé de pouvoir les utiliser dans mon TB. Comprendre qu’une commande ping était obligatoire dès le début m’aurait permis de ne pas m’arracher les cheveux</a:t>
            </a:r>
          </a:p>
          <a:p>
            <a:endParaRPr lang="fr-CH" dirty="0"/>
          </a:p>
          <a:p>
            <a:r>
              <a:rPr lang="fr-CH" dirty="0"/>
              <a:t>Et bien sur les acteurs, qui permettent d’avoir plusieurs projets ouverts en même temps. Ils sont le points clé de la bonne gestion des </a:t>
            </a:r>
            <a:r>
              <a:rPr lang="fr-CH" dirty="0" err="1"/>
              <a:t>websockets</a:t>
            </a:r>
            <a:r>
              <a:rPr lang="fr-CH" dirty="0"/>
              <a:t>, et je remercie </a:t>
            </a:r>
            <a:r>
              <a:rPr lang="fr-CH" dirty="0" err="1"/>
              <a:t>Jerome</a:t>
            </a:r>
            <a:r>
              <a:rPr lang="fr-CH" dirty="0"/>
              <a:t>, ici présent, qui m’a bien aiguillé.</a:t>
            </a:r>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18</a:t>
            </a:fld>
            <a:endParaRPr lang="fr-CH"/>
          </a:p>
        </p:txBody>
      </p:sp>
    </p:spTree>
    <p:extLst>
      <p:ext uri="{BB962C8B-B14F-4D97-AF65-F5344CB8AC3E}">
        <p14:creationId xmlns:p14="http://schemas.microsoft.com/office/powerpoint/2010/main" val="178748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Tout est dit sur la slide</a:t>
            </a:r>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19</a:t>
            </a:fld>
            <a:endParaRPr lang="fr-CH"/>
          </a:p>
        </p:txBody>
      </p:sp>
    </p:spTree>
    <p:extLst>
      <p:ext uri="{BB962C8B-B14F-4D97-AF65-F5344CB8AC3E}">
        <p14:creationId xmlns:p14="http://schemas.microsoft.com/office/powerpoint/2010/main" val="648672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On pourrait aller encore plus loin :</a:t>
            </a:r>
          </a:p>
          <a:p>
            <a:pPr marL="171450" indent="-171450">
              <a:buFontTx/>
              <a:buChar char="-"/>
            </a:pPr>
            <a:r>
              <a:rPr lang="fr-CH" dirty="0"/>
              <a:t>Imaginer qu’on puisse exporter les sources</a:t>
            </a:r>
          </a:p>
          <a:p>
            <a:pPr marL="171450" indent="-171450">
              <a:buFontTx/>
              <a:buChar char="-"/>
            </a:pPr>
            <a:r>
              <a:rPr lang="fr-CH" dirty="0"/>
              <a:t>Avoir plus que les diagrammes de classes</a:t>
            </a:r>
          </a:p>
          <a:p>
            <a:pPr marL="171450" indent="-171450">
              <a:buFontTx/>
              <a:buChar char="-"/>
            </a:pPr>
            <a:endParaRPr lang="fr-CH" dirty="0"/>
          </a:p>
          <a:p>
            <a:pPr marL="0" indent="0">
              <a:buFontTx/>
              <a:buNone/>
            </a:pPr>
            <a:r>
              <a:rPr lang="fr-CH" dirty="0"/>
              <a:t>J’ai appris beaucoup de chose pendant ce projet, et j’aimerais beaucoup le mené à une version publiable en production, parce que je pense qu’il le mérite.</a:t>
            </a:r>
          </a:p>
          <a:p>
            <a:pPr marL="0" indent="0">
              <a:buFontTx/>
              <a:buNone/>
            </a:pPr>
            <a:endParaRPr lang="fr-CH" dirty="0"/>
          </a:p>
          <a:p>
            <a:pPr marL="0" indent="0">
              <a:buFontTx/>
              <a:buNone/>
            </a:pPr>
            <a:r>
              <a:rPr lang="fr-CH" dirty="0"/>
              <a:t>Je pense également aux futurs élèves de cette école, qui doivent réaliser une multitude de diagrammes de classes et qui pourraient gagner un temps non négligeable en effectuant les diagrammes à plusieurs.</a:t>
            </a:r>
          </a:p>
          <a:p>
            <a:pPr marL="0" indent="0">
              <a:buFontTx/>
              <a:buNone/>
            </a:pPr>
            <a:endParaRPr lang="fr-CH" dirty="0"/>
          </a:p>
          <a:p>
            <a:pPr marL="0" indent="0">
              <a:buFontTx/>
              <a:buNone/>
            </a:pPr>
            <a:r>
              <a:rPr lang="fr-CH" dirty="0"/>
              <a:t>Et j’avoue que je serais fier de pouvoir utiliser ma propre application dans la suite de ma vie.</a:t>
            </a:r>
          </a:p>
          <a:p>
            <a:pPr marL="0" indent="0">
              <a:buFontTx/>
              <a:buNone/>
            </a:pPr>
            <a:endParaRPr lang="fr-CH" dirty="0"/>
          </a:p>
          <a:p>
            <a:pPr marL="0" indent="0">
              <a:buFontTx/>
              <a:buNone/>
            </a:pPr>
            <a:r>
              <a:rPr lang="fr-CH" dirty="0"/>
              <a:t>Et c’est pourquoi, c’est une conclusion de mon travail de Bachelor, mais j’espère que ce n’est pas la fin de mon projet.</a:t>
            </a:r>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20</a:t>
            </a:fld>
            <a:endParaRPr lang="fr-CH"/>
          </a:p>
        </p:txBody>
      </p:sp>
    </p:spTree>
    <p:extLst>
      <p:ext uri="{BB962C8B-B14F-4D97-AF65-F5344CB8AC3E}">
        <p14:creationId xmlns:p14="http://schemas.microsoft.com/office/powerpoint/2010/main" val="55708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Je vais tout d’abord rappeler l’objectif</a:t>
            </a:r>
          </a:p>
          <a:p>
            <a:endParaRPr lang="fr-CH" dirty="0"/>
          </a:p>
          <a:p>
            <a:r>
              <a:rPr lang="fr-CH" dirty="0"/>
              <a:t>Décrire l’architecture globale</a:t>
            </a:r>
          </a:p>
          <a:p>
            <a:endParaRPr lang="fr-CH" dirty="0"/>
          </a:p>
          <a:p>
            <a:r>
              <a:rPr lang="fr-CH" dirty="0"/>
              <a:t>Parler plus précisément des technologies les plus importantes</a:t>
            </a:r>
          </a:p>
          <a:p>
            <a:endParaRPr lang="fr-CH" dirty="0"/>
          </a:p>
          <a:p>
            <a:r>
              <a:rPr lang="fr-CH" dirty="0"/>
              <a:t>Puis vous décrire le </a:t>
            </a:r>
            <a:r>
              <a:rPr lang="fr-CH" dirty="0" err="1"/>
              <a:t>meta</a:t>
            </a:r>
            <a:r>
              <a:rPr lang="fr-CH" dirty="0"/>
              <a:t> schéma, qui contient son lot d’informations</a:t>
            </a:r>
          </a:p>
          <a:p>
            <a:endParaRPr lang="fr-CH" dirty="0"/>
          </a:p>
          <a:p>
            <a:r>
              <a:rPr lang="fr-CH" dirty="0"/>
              <a:t>Enfin je vous montrerai le résultat de mon travail au travers d’une démonstration</a:t>
            </a:r>
          </a:p>
          <a:p>
            <a:endParaRPr lang="fr-CH" dirty="0"/>
          </a:p>
          <a:p>
            <a:r>
              <a:rPr lang="fr-CH" dirty="0"/>
              <a:t>Une fois que serez dans le contexte grâce à la démo, je vous parlerai des problèmes rencontrés, résolu ou non</a:t>
            </a:r>
          </a:p>
          <a:p>
            <a:endParaRPr lang="fr-CH" dirty="0"/>
          </a:p>
          <a:p>
            <a:r>
              <a:rPr lang="fr-CH" dirty="0"/>
              <a:t>Nous aurons donc fait le tour des choses effectuées les plus importants, mais pourquoi ne pas pensé plus loin avec les améliorations possibles ? </a:t>
            </a:r>
          </a:p>
          <a:p>
            <a:endParaRPr lang="fr-CH" dirty="0"/>
          </a:p>
          <a:p>
            <a:r>
              <a:rPr lang="fr-CH" dirty="0"/>
              <a:t>Et enfin la conclusion de ce travail de Bachelor, qui j’espère ne sera pas la fin de ce projet.</a:t>
            </a:r>
          </a:p>
          <a:p>
            <a:endParaRPr lang="fr-CH" dirty="0"/>
          </a:p>
          <a:p>
            <a:r>
              <a:rPr lang="fr-CH" dirty="0"/>
              <a:t>Problèmes rencontrés : restants et résolus</a:t>
            </a:r>
          </a:p>
          <a:p>
            <a:r>
              <a:rPr lang="fr-CH" dirty="0"/>
              <a:t>Conclusion : rapport de tests, résumé du travail effectué, conclusion perso</a:t>
            </a:r>
          </a:p>
          <a:p>
            <a:endParaRPr lang="fr-CH" dirty="0"/>
          </a:p>
        </p:txBody>
      </p:sp>
      <p:sp>
        <p:nvSpPr>
          <p:cNvPr id="4" name="Espace réservé du numéro de diapositive 3"/>
          <p:cNvSpPr>
            <a:spLocks noGrp="1"/>
          </p:cNvSpPr>
          <p:nvPr>
            <p:ph type="sldNum" sz="quarter" idx="5"/>
          </p:nvPr>
        </p:nvSpPr>
        <p:spPr/>
        <p:txBody>
          <a:bodyPr/>
          <a:lstStyle/>
          <a:p>
            <a:fld id="{2C53CA8F-C48D-4366-A278-C7AA161604D9}" type="slidenum">
              <a:rPr lang="fr-CH" smtClean="0"/>
              <a:t>2</a:t>
            </a:fld>
            <a:endParaRPr lang="fr-CH"/>
          </a:p>
        </p:txBody>
      </p:sp>
      <p:sp>
        <p:nvSpPr>
          <p:cNvPr id="5" name="Espace réservé de l'en-tête 4">
            <a:extLst>
              <a:ext uri="{FF2B5EF4-FFF2-40B4-BE49-F238E27FC236}">
                <a16:creationId xmlns:a16="http://schemas.microsoft.com/office/drawing/2014/main" id="{7F17728C-2D6B-72E4-5CCF-A0384FA33AF7}"/>
              </a:ext>
            </a:extLst>
          </p:cNvPr>
          <p:cNvSpPr>
            <a:spLocks noGrp="1"/>
          </p:cNvSpPr>
          <p:nvPr>
            <p:ph type="hdr" sz="quarter"/>
          </p:nvPr>
        </p:nvSpPr>
        <p:spPr/>
        <p:txBody>
          <a:bodyPr/>
          <a:lstStyle/>
          <a:p>
            <a:r>
              <a:rPr lang="fr-CH"/>
              <a:t>Gryffinium</a:t>
            </a:r>
          </a:p>
        </p:txBody>
      </p:sp>
    </p:spTree>
    <p:extLst>
      <p:ext uri="{BB962C8B-B14F-4D97-AF65-F5344CB8AC3E}">
        <p14:creationId xmlns:p14="http://schemas.microsoft.com/office/powerpoint/2010/main" val="424544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Pour résumer très brièvement mon travail</a:t>
            </a:r>
          </a:p>
          <a:p>
            <a:endParaRPr lang="fr-CH" dirty="0"/>
          </a:p>
          <a:p>
            <a:pPr marL="171450" indent="-171450">
              <a:buFontTx/>
              <a:buChar char="-"/>
            </a:pPr>
            <a:r>
              <a:rPr lang="fr-CH" dirty="0"/>
              <a:t>Editeur de diagramme de classes UML</a:t>
            </a:r>
          </a:p>
          <a:p>
            <a:pPr marL="171450" indent="-171450">
              <a:buFontTx/>
              <a:buChar char="-"/>
            </a:pPr>
            <a:endParaRPr lang="fr-CH" dirty="0"/>
          </a:p>
          <a:p>
            <a:pPr marL="171450" indent="-171450">
              <a:buFontTx/>
              <a:buChar char="-"/>
            </a:pPr>
            <a:r>
              <a:rPr lang="fr-CH" dirty="0" err="1"/>
              <a:t>Disponbile</a:t>
            </a:r>
            <a:r>
              <a:rPr lang="fr-CH" dirty="0"/>
              <a:t> au travers d’un navigateur, sur le web</a:t>
            </a:r>
          </a:p>
          <a:p>
            <a:pPr marL="171450" indent="-171450">
              <a:buFontTx/>
              <a:buChar char="-"/>
            </a:pPr>
            <a:endParaRPr lang="fr-CH" dirty="0"/>
          </a:p>
          <a:p>
            <a:pPr marL="171450" indent="-171450">
              <a:buFontTx/>
              <a:buChar char="-"/>
            </a:pPr>
            <a:r>
              <a:rPr lang="fr-CH" dirty="0"/>
              <a:t>Collaboratif, c’est-à-dire qu’il est possible de modifier le diagramme à plus en même temps</a:t>
            </a:r>
          </a:p>
          <a:p>
            <a:pPr marL="171450" indent="-171450">
              <a:buFontTx/>
              <a:buChar char="-"/>
            </a:pPr>
            <a:endParaRPr lang="fr-CH" dirty="0"/>
          </a:p>
          <a:p>
            <a:pPr marL="171450" indent="-171450">
              <a:buFontTx/>
              <a:buChar char="-"/>
            </a:pPr>
            <a:r>
              <a:rPr lang="fr-CH" dirty="0"/>
              <a:t>Et enfin simple d’utilisation, afin de perdre le moins de temps possible</a:t>
            </a:r>
          </a:p>
        </p:txBody>
      </p:sp>
      <p:sp>
        <p:nvSpPr>
          <p:cNvPr id="4" name="Espace réservé du numéro de diapositive 3"/>
          <p:cNvSpPr>
            <a:spLocks noGrp="1"/>
          </p:cNvSpPr>
          <p:nvPr>
            <p:ph type="sldNum" sz="quarter" idx="5"/>
          </p:nvPr>
        </p:nvSpPr>
        <p:spPr/>
        <p:txBody>
          <a:bodyPr/>
          <a:lstStyle/>
          <a:p>
            <a:fld id="{2C53CA8F-C48D-4366-A278-C7AA161604D9}" type="slidenum">
              <a:rPr lang="fr-CH" smtClean="0"/>
              <a:t>3</a:t>
            </a:fld>
            <a:endParaRPr lang="fr-CH"/>
          </a:p>
        </p:txBody>
      </p:sp>
      <p:sp>
        <p:nvSpPr>
          <p:cNvPr id="5" name="Espace réservé de l'en-tête 4">
            <a:extLst>
              <a:ext uri="{FF2B5EF4-FFF2-40B4-BE49-F238E27FC236}">
                <a16:creationId xmlns:a16="http://schemas.microsoft.com/office/drawing/2014/main" id="{313718F1-60FE-C7A6-0C99-4508EEEE8194}"/>
              </a:ext>
            </a:extLst>
          </p:cNvPr>
          <p:cNvSpPr>
            <a:spLocks noGrp="1"/>
          </p:cNvSpPr>
          <p:nvPr>
            <p:ph type="hdr" sz="quarter"/>
          </p:nvPr>
        </p:nvSpPr>
        <p:spPr/>
        <p:txBody>
          <a:bodyPr/>
          <a:lstStyle/>
          <a:p>
            <a:r>
              <a:rPr lang="fr-CH"/>
              <a:t>Gryffinium</a:t>
            </a:r>
          </a:p>
        </p:txBody>
      </p:sp>
    </p:spTree>
    <p:extLst>
      <p:ext uri="{BB962C8B-B14F-4D97-AF65-F5344CB8AC3E}">
        <p14:creationId xmlns:p14="http://schemas.microsoft.com/office/powerpoint/2010/main" val="3407204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Parlons tout d’abord de l’architecture</a:t>
            </a:r>
          </a:p>
          <a:p>
            <a:endParaRPr lang="fr-CH" dirty="0"/>
          </a:p>
          <a:p>
            <a:r>
              <a:rPr lang="fr-CH" dirty="0"/>
              <a:t>C’est une architecture </a:t>
            </a:r>
            <a:r>
              <a:rPr lang="fr-CH" dirty="0" err="1"/>
              <a:t>mutli</a:t>
            </a:r>
            <a:r>
              <a:rPr lang="fr-CH" dirty="0"/>
              <a:t> tier, comprenant la couche présentation, métier et données</a:t>
            </a:r>
          </a:p>
          <a:p>
            <a:endParaRPr lang="fr-CH" dirty="0"/>
          </a:p>
          <a:p>
            <a:r>
              <a:rPr lang="fr-CH" dirty="0"/>
              <a:t>Les couches présentations et métier communiquent grâce à des requêtes HTTP, et des </a:t>
            </a:r>
            <a:r>
              <a:rPr lang="fr-CH" dirty="0" err="1"/>
              <a:t>dtos</a:t>
            </a:r>
            <a:r>
              <a:rPr lang="fr-CH" dirty="0"/>
              <a:t> afin de transmettre les informations. Play, que je vais détailler dans la suite de cette présentation, permet notamment de gérer les requêtes HTTP afin d’exécuter des fonctions Java.</a:t>
            </a:r>
          </a:p>
          <a:p>
            <a:endParaRPr lang="fr-CH" dirty="0"/>
          </a:p>
          <a:p>
            <a:r>
              <a:rPr lang="fr-CH" dirty="0"/>
              <a:t>Ces fonctions Java effectuent l’action demandé, en ayant chercher les informations, si besoin, dans des fichiers XML ou dans une base de données PostgreSQL. </a:t>
            </a:r>
          </a:p>
          <a:p>
            <a:endParaRPr lang="fr-CH" dirty="0"/>
          </a:p>
          <a:p>
            <a:r>
              <a:rPr lang="fr-CH" dirty="0"/>
              <a:t>Il est cependant intéressant de noter que l’application </a:t>
            </a:r>
            <a:r>
              <a:rPr lang="fr-CH" dirty="0" err="1"/>
              <a:t>utlilise</a:t>
            </a:r>
            <a:r>
              <a:rPr lang="fr-CH" dirty="0"/>
              <a:t> également des </a:t>
            </a:r>
            <a:r>
              <a:rPr lang="fr-CH" dirty="0" err="1"/>
              <a:t>websockets</a:t>
            </a:r>
            <a:r>
              <a:rPr lang="fr-CH" dirty="0"/>
              <a:t>. Ceux-ci permettent les modifications instantanées. Les transmissions </a:t>
            </a:r>
            <a:r>
              <a:rPr lang="fr-CH" dirty="0" err="1"/>
              <a:t>Webscoket</a:t>
            </a:r>
            <a:r>
              <a:rPr lang="fr-CH" dirty="0"/>
              <a:t> sont fait via des commandes, qui sont </a:t>
            </a:r>
            <a:r>
              <a:rPr lang="fr-CH" dirty="0" err="1"/>
              <a:t>parsé</a:t>
            </a:r>
            <a:r>
              <a:rPr lang="fr-CH" dirty="0"/>
              <a:t> en Java avant d’être exécuté. </a:t>
            </a:r>
          </a:p>
          <a:p>
            <a:r>
              <a:rPr lang="fr-CH" dirty="0"/>
              <a:t>Chaque commande requiert des droits, et à un champ d’utilisateur concerné.</a:t>
            </a:r>
          </a:p>
          <a:p>
            <a:endParaRPr lang="fr-CH" dirty="0"/>
          </a:p>
          <a:p>
            <a:r>
              <a:rPr lang="fr-CH" dirty="0"/>
              <a:t>La commande de modification par exemple demande des droits d’écriture, et concerne tous les utilisateurs connectés.</a:t>
            </a:r>
          </a:p>
          <a:p>
            <a:r>
              <a:rPr lang="fr-CH" dirty="0"/>
              <a:t>Une commande de sélection, afin de récupérer le diagramme lors de la connexion au </a:t>
            </a:r>
            <a:r>
              <a:rPr lang="fr-CH" dirty="0" err="1"/>
              <a:t>websocket</a:t>
            </a:r>
            <a:r>
              <a:rPr lang="fr-CH" dirty="0"/>
              <a:t>, ne requiert que les droits de lecture, et ne concerne que la personne qui le demande.</a:t>
            </a:r>
          </a:p>
          <a:p>
            <a:endParaRPr lang="fr-CH" dirty="0"/>
          </a:p>
          <a:p>
            <a:r>
              <a:rPr lang="fr-CH" dirty="0"/>
              <a:t>Les données reçues via le </a:t>
            </a:r>
            <a:r>
              <a:rPr lang="fr-CH" dirty="0" err="1"/>
              <a:t>websocket</a:t>
            </a:r>
            <a:r>
              <a:rPr lang="fr-CH" dirty="0"/>
              <a:t> dans la couche présentation sont mises en forme grâce à une librairie JavaScript nommée </a:t>
            </a:r>
            <a:r>
              <a:rPr lang="fr-CH" dirty="0" err="1"/>
              <a:t>JointJS</a:t>
            </a:r>
            <a:r>
              <a:rPr lang="fr-CH" dirty="0"/>
              <a:t>, que je vais vous décrire tout bientôt.</a:t>
            </a:r>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4</a:t>
            </a:fld>
            <a:endParaRPr lang="fr-CH"/>
          </a:p>
        </p:txBody>
      </p:sp>
    </p:spTree>
    <p:extLst>
      <p:ext uri="{BB962C8B-B14F-4D97-AF65-F5344CB8AC3E}">
        <p14:creationId xmlns:p14="http://schemas.microsoft.com/office/powerpoint/2010/main" val="1548558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Comme dit précédemment, </a:t>
            </a:r>
            <a:r>
              <a:rPr lang="fr-CH" dirty="0" err="1"/>
              <a:t>play</a:t>
            </a:r>
            <a:r>
              <a:rPr lang="fr-CH" dirty="0"/>
              <a:t> est utilisé pour gérer les </a:t>
            </a:r>
            <a:r>
              <a:rPr lang="fr-CH" dirty="0" err="1"/>
              <a:t>endpoints</a:t>
            </a:r>
            <a:r>
              <a:rPr lang="fr-CH" dirty="0"/>
              <a:t> HTTP. Par exemple, pour avoir accès à un projet, on utilise la requête http /</a:t>
            </a:r>
            <a:r>
              <a:rPr lang="fr-CH" dirty="0" err="1"/>
              <a:t>projects</a:t>
            </a:r>
            <a:r>
              <a:rPr lang="fr-CH" dirty="0"/>
              <a:t>/:</a:t>
            </a:r>
            <a:r>
              <a:rPr lang="fr-CH" dirty="0" err="1"/>
              <a:t>uuid</a:t>
            </a:r>
            <a:r>
              <a:rPr lang="fr-CH" dirty="0"/>
              <a:t>, ou «:</a:t>
            </a:r>
            <a:r>
              <a:rPr lang="fr-CH" dirty="0" err="1"/>
              <a:t>uuid</a:t>
            </a:r>
            <a:r>
              <a:rPr lang="fr-CH" dirty="0"/>
              <a:t>» est le paramètre, dans le cas du projet, </a:t>
            </a:r>
            <a:r>
              <a:rPr lang="fr-CH" dirty="0" err="1"/>
              <a:t>l’id</a:t>
            </a:r>
            <a:r>
              <a:rPr lang="fr-CH" dirty="0"/>
              <a:t> du projet.</a:t>
            </a:r>
          </a:p>
          <a:p>
            <a:r>
              <a:rPr lang="fr-CH" dirty="0"/>
              <a:t>La fonction «</a:t>
            </a:r>
            <a:r>
              <a:rPr lang="fr-CH" dirty="0" err="1"/>
              <a:t>project</a:t>
            </a:r>
            <a:r>
              <a:rPr lang="fr-CH" dirty="0"/>
              <a:t>» du </a:t>
            </a:r>
            <a:r>
              <a:rPr lang="fr-CH" dirty="0" err="1"/>
              <a:t>controller</a:t>
            </a:r>
            <a:r>
              <a:rPr lang="fr-CH" dirty="0"/>
              <a:t> «</a:t>
            </a:r>
            <a:r>
              <a:rPr lang="fr-CH" dirty="0" err="1"/>
              <a:t>ProjectController</a:t>
            </a:r>
            <a:r>
              <a:rPr lang="fr-CH" dirty="0"/>
              <a:t>» sera allé </a:t>
            </a:r>
            <a:r>
              <a:rPr lang="fr-CH" dirty="0" err="1"/>
              <a:t>executée</a:t>
            </a:r>
            <a:r>
              <a:rPr lang="fr-CH" dirty="0"/>
              <a:t>.</a:t>
            </a:r>
          </a:p>
          <a:p>
            <a:endParaRPr lang="fr-CH" dirty="0"/>
          </a:p>
          <a:p>
            <a:r>
              <a:rPr lang="fr-CH" dirty="0"/>
              <a:t>Le moteur de templating permet de générer une page HTML avec le contenu </a:t>
            </a:r>
            <a:r>
              <a:rPr lang="fr-CH" dirty="0" err="1"/>
              <a:t>disponbile</a:t>
            </a:r>
            <a:r>
              <a:rPr lang="fr-CH" dirty="0"/>
              <a:t> sur le serveur facilement. Dans le cas de Play, il suffit de transmettre dans la réponse les variables souhaitées, et les récupérer dans le fichier Scala HTML.</a:t>
            </a:r>
          </a:p>
          <a:p>
            <a:endParaRPr lang="fr-CH" dirty="0"/>
          </a:p>
          <a:p>
            <a:r>
              <a:rPr lang="fr-CH" dirty="0"/>
              <a:t>Play met également en place des dispositif de </a:t>
            </a:r>
            <a:r>
              <a:rPr lang="fr-CH" dirty="0" err="1"/>
              <a:t>sécuirité</a:t>
            </a:r>
            <a:r>
              <a:rPr lang="fr-CH" dirty="0"/>
              <a:t>. Il est possible de demander à ce qu’un utilisateur soit connecté afin d’avoir accès à un </a:t>
            </a:r>
            <a:r>
              <a:rPr lang="fr-CH" dirty="0" err="1"/>
              <a:t>endpoint</a:t>
            </a:r>
            <a:r>
              <a:rPr lang="fr-CH" dirty="0"/>
              <a:t> HTTP. Comme on peut le voir sur l’image, lors de la suppression d’un projet, il est nécessaire d’être connecté. Utilisé cette annotation transforme également la requête en récupérant les informations de l’utilisateur placé dans le </a:t>
            </a:r>
            <a:r>
              <a:rPr lang="fr-CH" dirty="0" err="1"/>
              <a:t>token</a:t>
            </a:r>
            <a:r>
              <a:rPr lang="fr-CH" dirty="0"/>
              <a:t>. Il est alors ensuite possible de récupérer ces informations pour effectuer d’autres vérifications.</a:t>
            </a:r>
          </a:p>
          <a:p>
            <a:endParaRPr lang="fr-CH" dirty="0"/>
          </a:p>
          <a:p>
            <a:endParaRPr lang="fr-CH" dirty="0"/>
          </a:p>
          <a:p>
            <a:endParaRPr lang="fr-CH" dirty="0"/>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6</a:t>
            </a:fld>
            <a:endParaRPr lang="fr-CH"/>
          </a:p>
        </p:txBody>
      </p:sp>
    </p:spTree>
    <p:extLst>
      <p:ext uri="{BB962C8B-B14F-4D97-AF65-F5344CB8AC3E}">
        <p14:creationId xmlns:p14="http://schemas.microsoft.com/office/powerpoint/2010/main" val="3309703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C’est un ORM, donc il permet de s’abstraire des requêtes SQL</a:t>
            </a:r>
          </a:p>
          <a:p>
            <a:endParaRPr lang="fr-CH" dirty="0"/>
          </a:p>
          <a:p>
            <a:r>
              <a:rPr lang="fr-CH" dirty="0"/>
              <a:t>Il est simple à mettre en place, surtout avec Play. La documentation Play le recommande, et montre comment le mettre en place</a:t>
            </a:r>
          </a:p>
          <a:p>
            <a:endParaRPr lang="fr-CH" dirty="0"/>
          </a:p>
          <a:p>
            <a:r>
              <a:rPr lang="fr-CH" dirty="0"/>
              <a:t>Utilise des annotations, qui sont représentent les données *décrire les annotations*</a:t>
            </a:r>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7</a:t>
            </a:fld>
            <a:endParaRPr lang="fr-CH"/>
          </a:p>
        </p:txBody>
      </p:sp>
    </p:spTree>
    <p:extLst>
      <p:ext uri="{BB962C8B-B14F-4D97-AF65-F5344CB8AC3E}">
        <p14:creationId xmlns:p14="http://schemas.microsoft.com/office/powerpoint/2010/main" val="4198667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Annontation</a:t>
            </a:r>
            <a:r>
              <a:rPr lang="fr-CH" dirty="0"/>
              <a:t>, comme pour l’ORM. Décrit comment son stockées les données. *décrire </a:t>
            </a:r>
            <a:r>
              <a:rPr lang="fr-CH" dirty="0" err="1"/>
              <a:t>annotaion</a:t>
            </a:r>
            <a:r>
              <a:rPr lang="fr-CH" dirty="0"/>
              <a:t>*</a:t>
            </a:r>
          </a:p>
          <a:p>
            <a:endParaRPr lang="fr-CH" dirty="0"/>
          </a:p>
          <a:p>
            <a:r>
              <a:rPr lang="fr-CH" dirty="0"/>
              <a:t>Pour ce qui est de la gestion d’héritage, il est bien entendu sûr qu’on ne stock pas la partie «</a:t>
            </a:r>
            <a:r>
              <a:rPr lang="fr-CH" dirty="0" err="1"/>
              <a:t>Entity</a:t>
            </a:r>
            <a:r>
              <a:rPr lang="fr-CH" dirty="0"/>
              <a:t>» a un endroit, et la partie Class à un autre avec la référence sur l’entité. Mais JAXB note à quelle entité cela correspond et pourra la restituer.</a:t>
            </a:r>
          </a:p>
          <a:p>
            <a:endParaRPr lang="fr-CH" dirty="0"/>
          </a:p>
          <a:p>
            <a:endParaRPr lang="fr-CH" dirty="0"/>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8</a:t>
            </a:fld>
            <a:endParaRPr lang="fr-CH"/>
          </a:p>
        </p:txBody>
      </p:sp>
    </p:spTree>
    <p:extLst>
      <p:ext uri="{BB962C8B-B14F-4D97-AF65-F5344CB8AC3E}">
        <p14:creationId xmlns:p14="http://schemas.microsoft.com/office/powerpoint/2010/main" val="306915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JointJS</a:t>
            </a:r>
            <a:r>
              <a:rPr lang="fr-CH" dirty="0"/>
              <a:t>, le sauveur et le cauchemar. Il m’a permis de faire la plus grande partie de l’éditeur simplement et simple d’utilisation.</a:t>
            </a:r>
          </a:p>
          <a:p>
            <a:endParaRPr lang="fr-CH" dirty="0"/>
          </a:p>
          <a:p>
            <a:r>
              <a:rPr lang="fr-CH" dirty="0"/>
              <a:t>Cependant, lorsqu’on le titille un peu, la documentation ne suffit plus, il faut aller voir le code source et perdre du temps. </a:t>
            </a:r>
          </a:p>
        </p:txBody>
      </p:sp>
      <p:sp>
        <p:nvSpPr>
          <p:cNvPr id="4" name="Espace réservé du numéro de diapositive 3"/>
          <p:cNvSpPr>
            <a:spLocks noGrp="1"/>
          </p:cNvSpPr>
          <p:nvPr>
            <p:ph type="sldNum" sz="quarter" idx="5"/>
          </p:nvPr>
        </p:nvSpPr>
        <p:spPr/>
        <p:txBody>
          <a:bodyPr/>
          <a:lstStyle/>
          <a:p>
            <a:fld id="{2C53CA8F-C48D-4366-A278-C7AA161604D9}" type="slidenum">
              <a:rPr lang="fr-CH" smtClean="0"/>
              <a:t>9</a:t>
            </a:fld>
            <a:endParaRPr lang="fr-CH"/>
          </a:p>
        </p:txBody>
      </p:sp>
      <p:sp>
        <p:nvSpPr>
          <p:cNvPr id="5" name="Espace réservé de l'en-tête 4">
            <a:extLst>
              <a:ext uri="{FF2B5EF4-FFF2-40B4-BE49-F238E27FC236}">
                <a16:creationId xmlns:a16="http://schemas.microsoft.com/office/drawing/2014/main" id="{EF99F912-F768-10B3-45EA-690E3E5A67E8}"/>
              </a:ext>
            </a:extLst>
          </p:cNvPr>
          <p:cNvSpPr>
            <a:spLocks noGrp="1"/>
          </p:cNvSpPr>
          <p:nvPr>
            <p:ph type="hdr" sz="quarter"/>
          </p:nvPr>
        </p:nvSpPr>
        <p:spPr/>
        <p:txBody>
          <a:bodyPr/>
          <a:lstStyle/>
          <a:p>
            <a:r>
              <a:rPr lang="fr-CH"/>
              <a:t>Gryffinium</a:t>
            </a:r>
          </a:p>
        </p:txBody>
      </p:sp>
    </p:spTree>
    <p:extLst>
      <p:ext uri="{BB962C8B-B14F-4D97-AF65-F5344CB8AC3E}">
        <p14:creationId xmlns:p14="http://schemas.microsoft.com/office/powerpoint/2010/main" val="117420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e l'en-tête 3"/>
          <p:cNvSpPr>
            <a:spLocks noGrp="1"/>
          </p:cNvSpPr>
          <p:nvPr>
            <p:ph type="hdr" sz="quarter"/>
          </p:nvPr>
        </p:nvSpPr>
        <p:spPr/>
        <p:txBody>
          <a:bodyPr/>
          <a:lstStyle/>
          <a:p>
            <a:r>
              <a:rPr lang="fr-CH"/>
              <a:t>Gryffinium</a:t>
            </a:r>
          </a:p>
        </p:txBody>
      </p:sp>
      <p:sp>
        <p:nvSpPr>
          <p:cNvPr id="5" name="Espace réservé du numéro de diapositive 4"/>
          <p:cNvSpPr>
            <a:spLocks noGrp="1"/>
          </p:cNvSpPr>
          <p:nvPr>
            <p:ph type="sldNum" sz="quarter" idx="5"/>
          </p:nvPr>
        </p:nvSpPr>
        <p:spPr/>
        <p:txBody>
          <a:bodyPr/>
          <a:lstStyle/>
          <a:p>
            <a:fld id="{2C53CA8F-C48D-4366-A278-C7AA161604D9}" type="slidenum">
              <a:rPr lang="fr-CH" smtClean="0"/>
              <a:t>10</a:t>
            </a:fld>
            <a:endParaRPr lang="fr-CH"/>
          </a:p>
        </p:txBody>
      </p:sp>
    </p:spTree>
    <p:extLst>
      <p:ext uri="{BB962C8B-B14F-4D97-AF65-F5344CB8AC3E}">
        <p14:creationId xmlns:p14="http://schemas.microsoft.com/office/powerpoint/2010/main" val="72988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0511D5-66A7-C6B8-7FE2-5B8AA75DBC9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H"/>
          </a:p>
        </p:txBody>
      </p:sp>
      <p:sp>
        <p:nvSpPr>
          <p:cNvPr id="3" name="Sous-titre 2">
            <a:extLst>
              <a:ext uri="{FF2B5EF4-FFF2-40B4-BE49-F238E27FC236}">
                <a16:creationId xmlns:a16="http://schemas.microsoft.com/office/drawing/2014/main" id="{1FD5F68F-DC1D-ECE8-2EB3-A45CF8DD2C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
        <p:nvSpPr>
          <p:cNvPr id="4" name="Espace réservé de la date 3">
            <a:extLst>
              <a:ext uri="{FF2B5EF4-FFF2-40B4-BE49-F238E27FC236}">
                <a16:creationId xmlns:a16="http://schemas.microsoft.com/office/drawing/2014/main" id="{618D327A-C42E-C1AE-21CB-9A73AD2073B2}"/>
              </a:ext>
            </a:extLst>
          </p:cNvPr>
          <p:cNvSpPr>
            <a:spLocks noGrp="1"/>
          </p:cNvSpPr>
          <p:nvPr>
            <p:ph type="dt" sz="half" idx="10"/>
          </p:nvPr>
        </p:nvSpPr>
        <p:spPr/>
        <p:txBody>
          <a:bodyPr/>
          <a:lstStyle/>
          <a:p>
            <a:fld id="{1D7170AF-A7FD-4906-86D7-C3C1F58EA598}"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283CD53E-A5CA-3991-E66C-DBDDF992B2DD}"/>
              </a:ext>
            </a:extLst>
          </p:cNvPr>
          <p:cNvSpPr>
            <a:spLocks noGrp="1"/>
          </p:cNvSpPr>
          <p:nvPr>
            <p:ph type="ftr" sz="quarter" idx="11"/>
          </p:nvPr>
        </p:nvSpPr>
        <p:spPr/>
        <p:txBody>
          <a:bodyPr/>
          <a:lstStyle/>
          <a:p>
            <a:r>
              <a:rPr lang="fr-CH"/>
              <a:t>Quentin Forestier</a:t>
            </a:r>
          </a:p>
        </p:txBody>
      </p:sp>
      <p:sp>
        <p:nvSpPr>
          <p:cNvPr id="6" name="Espace réservé du numéro de diapositive 5">
            <a:extLst>
              <a:ext uri="{FF2B5EF4-FFF2-40B4-BE49-F238E27FC236}">
                <a16:creationId xmlns:a16="http://schemas.microsoft.com/office/drawing/2014/main" id="{0BA2B7AE-C2CA-5C82-6B7F-A73EBB98502D}"/>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379193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5E8AE4-7928-4AE2-1878-A67A5B956F4E}"/>
              </a:ext>
            </a:extLst>
          </p:cNvPr>
          <p:cNvSpPr>
            <a:spLocks noGrp="1"/>
          </p:cNvSpPr>
          <p:nvPr>
            <p:ph type="title"/>
          </p:nvPr>
        </p:nvSpPr>
        <p:spPr/>
        <p:txBody>
          <a:bodyPr/>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D3825D7C-FCC6-9D41-BA6B-4C29333911B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722E86A2-9428-21CC-844A-55AB9F4411C9}"/>
              </a:ext>
            </a:extLst>
          </p:cNvPr>
          <p:cNvSpPr>
            <a:spLocks noGrp="1"/>
          </p:cNvSpPr>
          <p:nvPr>
            <p:ph type="dt" sz="half" idx="10"/>
          </p:nvPr>
        </p:nvSpPr>
        <p:spPr/>
        <p:txBody>
          <a:bodyPr/>
          <a:lstStyle/>
          <a:p>
            <a:fld id="{5E06BFFA-E91B-4C7B-840A-30745F04D2F7}"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0CADA709-2680-085B-275A-CE117022F286}"/>
              </a:ext>
            </a:extLst>
          </p:cNvPr>
          <p:cNvSpPr>
            <a:spLocks noGrp="1"/>
          </p:cNvSpPr>
          <p:nvPr>
            <p:ph type="ftr" sz="quarter" idx="11"/>
          </p:nvPr>
        </p:nvSpPr>
        <p:spPr/>
        <p:txBody>
          <a:bodyPr/>
          <a:lstStyle/>
          <a:p>
            <a:r>
              <a:rPr lang="fr-CH"/>
              <a:t>Quentin Forestier</a:t>
            </a:r>
          </a:p>
        </p:txBody>
      </p:sp>
      <p:sp>
        <p:nvSpPr>
          <p:cNvPr id="6" name="Espace réservé du numéro de diapositive 5">
            <a:extLst>
              <a:ext uri="{FF2B5EF4-FFF2-40B4-BE49-F238E27FC236}">
                <a16:creationId xmlns:a16="http://schemas.microsoft.com/office/drawing/2014/main" id="{BE623F56-CC1B-E1B1-2786-A880B198817A}"/>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3059532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37A9F37-4CA7-D287-4144-35A402176949}"/>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H"/>
          </a:p>
        </p:txBody>
      </p:sp>
      <p:sp>
        <p:nvSpPr>
          <p:cNvPr id="3" name="Espace réservé du texte vertical 2">
            <a:extLst>
              <a:ext uri="{FF2B5EF4-FFF2-40B4-BE49-F238E27FC236}">
                <a16:creationId xmlns:a16="http://schemas.microsoft.com/office/drawing/2014/main" id="{DE76EB8C-1AE8-E3FB-C600-F712DAB285F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75B6D76E-8083-64F5-F13B-730DBC0396D8}"/>
              </a:ext>
            </a:extLst>
          </p:cNvPr>
          <p:cNvSpPr>
            <a:spLocks noGrp="1"/>
          </p:cNvSpPr>
          <p:nvPr>
            <p:ph type="dt" sz="half" idx="10"/>
          </p:nvPr>
        </p:nvSpPr>
        <p:spPr/>
        <p:txBody>
          <a:bodyPr/>
          <a:lstStyle/>
          <a:p>
            <a:fld id="{5B5FC625-0B59-4637-A40D-F8E1DEE007E4}"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EA15F66F-8430-B461-A3C8-4636F6D92005}"/>
              </a:ext>
            </a:extLst>
          </p:cNvPr>
          <p:cNvSpPr>
            <a:spLocks noGrp="1"/>
          </p:cNvSpPr>
          <p:nvPr>
            <p:ph type="ftr" sz="quarter" idx="11"/>
          </p:nvPr>
        </p:nvSpPr>
        <p:spPr/>
        <p:txBody>
          <a:bodyPr/>
          <a:lstStyle/>
          <a:p>
            <a:r>
              <a:rPr lang="fr-CH"/>
              <a:t>Quentin Forestier</a:t>
            </a:r>
          </a:p>
        </p:txBody>
      </p:sp>
      <p:sp>
        <p:nvSpPr>
          <p:cNvPr id="6" name="Espace réservé du numéro de diapositive 5">
            <a:extLst>
              <a:ext uri="{FF2B5EF4-FFF2-40B4-BE49-F238E27FC236}">
                <a16:creationId xmlns:a16="http://schemas.microsoft.com/office/drawing/2014/main" id="{2E4635F9-0F4F-B1E9-AAB5-6A63C369B844}"/>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3928940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9D026E-526C-E3F8-9A64-7D797E729D27}"/>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73B72D6A-EEE0-6D5C-9E72-7C29F7EC41A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3EC02F30-7176-7C55-FA1F-51665F5397B4}"/>
              </a:ext>
            </a:extLst>
          </p:cNvPr>
          <p:cNvSpPr>
            <a:spLocks noGrp="1"/>
          </p:cNvSpPr>
          <p:nvPr>
            <p:ph type="dt" sz="half" idx="10"/>
          </p:nvPr>
        </p:nvSpPr>
        <p:spPr/>
        <p:txBody>
          <a:bodyPr/>
          <a:lstStyle/>
          <a:p>
            <a:fld id="{0F2FC55F-2E75-41CE-9BAA-31E7EB75897C}"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EEB74368-226C-7CAA-3EC4-33DF81367935}"/>
              </a:ext>
            </a:extLst>
          </p:cNvPr>
          <p:cNvSpPr>
            <a:spLocks noGrp="1"/>
          </p:cNvSpPr>
          <p:nvPr>
            <p:ph type="ftr" sz="quarter" idx="11"/>
          </p:nvPr>
        </p:nvSpPr>
        <p:spPr/>
        <p:txBody>
          <a:bodyPr/>
          <a:lstStyle/>
          <a:p>
            <a:r>
              <a:rPr lang="fr-CH"/>
              <a:t>Quentin Forestier</a:t>
            </a:r>
          </a:p>
        </p:txBody>
      </p:sp>
      <p:sp>
        <p:nvSpPr>
          <p:cNvPr id="6" name="Espace réservé du numéro de diapositive 5">
            <a:extLst>
              <a:ext uri="{FF2B5EF4-FFF2-40B4-BE49-F238E27FC236}">
                <a16:creationId xmlns:a16="http://schemas.microsoft.com/office/drawing/2014/main" id="{28966B4B-9420-ADF5-B331-52609D789706}"/>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1936674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4C932C-9F73-7A5C-CBD3-5BBBC8A3B89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H"/>
          </a:p>
        </p:txBody>
      </p:sp>
      <p:sp>
        <p:nvSpPr>
          <p:cNvPr id="3" name="Espace réservé du texte 2">
            <a:extLst>
              <a:ext uri="{FF2B5EF4-FFF2-40B4-BE49-F238E27FC236}">
                <a16:creationId xmlns:a16="http://schemas.microsoft.com/office/drawing/2014/main" id="{1CBC5199-D3BF-9A6D-BC1D-CAA02F6502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D16B5D7-5BDB-49F1-DD55-2259096FE1FC}"/>
              </a:ext>
            </a:extLst>
          </p:cNvPr>
          <p:cNvSpPr>
            <a:spLocks noGrp="1"/>
          </p:cNvSpPr>
          <p:nvPr>
            <p:ph type="dt" sz="half" idx="10"/>
          </p:nvPr>
        </p:nvSpPr>
        <p:spPr/>
        <p:txBody>
          <a:bodyPr/>
          <a:lstStyle/>
          <a:p>
            <a:fld id="{7C46F096-E5E2-4994-8114-3105A3E0E0A3}"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2B3ACB6D-FA8E-4CA9-7304-5E6402F691DE}"/>
              </a:ext>
            </a:extLst>
          </p:cNvPr>
          <p:cNvSpPr>
            <a:spLocks noGrp="1"/>
          </p:cNvSpPr>
          <p:nvPr>
            <p:ph type="ftr" sz="quarter" idx="11"/>
          </p:nvPr>
        </p:nvSpPr>
        <p:spPr/>
        <p:txBody>
          <a:bodyPr/>
          <a:lstStyle/>
          <a:p>
            <a:r>
              <a:rPr lang="fr-CH"/>
              <a:t>Quentin Forestier</a:t>
            </a:r>
          </a:p>
        </p:txBody>
      </p:sp>
      <p:sp>
        <p:nvSpPr>
          <p:cNvPr id="6" name="Espace réservé du numéro de diapositive 5">
            <a:extLst>
              <a:ext uri="{FF2B5EF4-FFF2-40B4-BE49-F238E27FC236}">
                <a16:creationId xmlns:a16="http://schemas.microsoft.com/office/drawing/2014/main" id="{F53EF7EE-963C-F088-5C76-3E0B7C09CF11}"/>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1929517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594441-D163-3ED1-4EEF-06C23145BF2D}"/>
              </a:ext>
            </a:extLst>
          </p:cNvPr>
          <p:cNvSpPr>
            <a:spLocks noGrp="1"/>
          </p:cNvSpPr>
          <p:nvPr>
            <p:ph type="title"/>
          </p:nvPr>
        </p:nvSpPr>
        <p:spPr/>
        <p:txBody>
          <a:bodyPr/>
          <a:lstStyle/>
          <a:p>
            <a:r>
              <a:rPr lang="fr-FR"/>
              <a:t>Modifiez le style du titre</a:t>
            </a:r>
            <a:endParaRPr lang="fr-CH"/>
          </a:p>
        </p:txBody>
      </p:sp>
      <p:sp>
        <p:nvSpPr>
          <p:cNvPr id="3" name="Espace réservé du contenu 2">
            <a:extLst>
              <a:ext uri="{FF2B5EF4-FFF2-40B4-BE49-F238E27FC236}">
                <a16:creationId xmlns:a16="http://schemas.microsoft.com/office/drawing/2014/main" id="{F3C88CB5-DB4D-A996-735D-6CF8B79AC37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a:extLst>
              <a:ext uri="{FF2B5EF4-FFF2-40B4-BE49-F238E27FC236}">
                <a16:creationId xmlns:a16="http://schemas.microsoft.com/office/drawing/2014/main" id="{1AF6D82C-C4DE-4AD3-EBE1-16ABBD821FB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e la date 4">
            <a:extLst>
              <a:ext uri="{FF2B5EF4-FFF2-40B4-BE49-F238E27FC236}">
                <a16:creationId xmlns:a16="http://schemas.microsoft.com/office/drawing/2014/main" id="{5425FE4F-1DC7-BA0C-9506-4EEC4B8EAD7F}"/>
              </a:ext>
            </a:extLst>
          </p:cNvPr>
          <p:cNvSpPr>
            <a:spLocks noGrp="1"/>
          </p:cNvSpPr>
          <p:nvPr>
            <p:ph type="dt" sz="half" idx="10"/>
          </p:nvPr>
        </p:nvSpPr>
        <p:spPr/>
        <p:txBody>
          <a:bodyPr/>
          <a:lstStyle/>
          <a:p>
            <a:fld id="{F1D2FD62-38BB-412D-9AFB-8DFEB619B8D1}" type="datetime4">
              <a:rPr lang="fr-CH" smtClean="0"/>
              <a:t>1er septembre 2022</a:t>
            </a:fld>
            <a:endParaRPr lang="fr-CH"/>
          </a:p>
        </p:txBody>
      </p:sp>
      <p:sp>
        <p:nvSpPr>
          <p:cNvPr id="6" name="Espace réservé du pied de page 5">
            <a:extLst>
              <a:ext uri="{FF2B5EF4-FFF2-40B4-BE49-F238E27FC236}">
                <a16:creationId xmlns:a16="http://schemas.microsoft.com/office/drawing/2014/main" id="{2ACF9AAD-2218-5F03-B960-0369050E9397}"/>
              </a:ext>
            </a:extLst>
          </p:cNvPr>
          <p:cNvSpPr>
            <a:spLocks noGrp="1"/>
          </p:cNvSpPr>
          <p:nvPr>
            <p:ph type="ftr" sz="quarter" idx="11"/>
          </p:nvPr>
        </p:nvSpPr>
        <p:spPr/>
        <p:txBody>
          <a:bodyPr/>
          <a:lstStyle/>
          <a:p>
            <a:r>
              <a:rPr lang="fr-CH"/>
              <a:t>Quentin Forestier</a:t>
            </a:r>
          </a:p>
        </p:txBody>
      </p:sp>
      <p:sp>
        <p:nvSpPr>
          <p:cNvPr id="7" name="Espace réservé du numéro de diapositive 6">
            <a:extLst>
              <a:ext uri="{FF2B5EF4-FFF2-40B4-BE49-F238E27FC236}">
                <a16:creationId xmlns:a16="http://schemas.microsoft.com/office/drawing/2014/main" id="{3B5F04CB-3DC8-8D01-0DEB-6FD5B6A38AC4}"/>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3026943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A6B872-09C8-2BA1-DAF2-F4EA9D0DF529}"/>
              </a:ext>
            </a:extLst>
          </p:cNvPr>
          <p:cNvSpPr>
            <a:spLocks noGrp="1"/>
          </p:cNvSpPr>
          <p:nvPr>
            <p:ph type="title"/>
          </p:nvPr>
        </p:nvSpPr>
        <p:spPr>
          <a:xfrm>
            <a:off x="839788" y="365125"/>
            <a:ext cx="10515600" cy="1325563"/>
          </a:xfrm>
        </p:spPr>
        <p:txBody>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855609FB-9B63-3BFF-D17C-AC84E263E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A7CD907-B4CA-BAE3-2E38-B3C497DF897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a:extLst>
              <a:ext uri="{FF2B5EF4-FFF2-40B4-BE49-F238E27FC236}">
                <a16:creationId xmlns:a16="http://schemas.microsoft.com/office/drawing/2014/main" id="{141C459D-4052-E55E-8099-0AD399F6F4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674FA6B-D3E5-F2A1-AFB8-2CC14FBDB84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6">
            <a:extLst>
              <a:ext uri="{FF2B5EF4-FFF2-40B4-BE49-F238E27FC236}">
                <a16:creationId xmlns:a16="http://schemas.microsoft.com/office/drawing/2014/main" id="{A9D85F56-AD37-8294-85ED-72571DD72E87}"/>
              </a:ext>
            </a:extLst>
          </p:cNvPr>
          <p:cNvSpPr>
            <a:spLocks noGrp="1"/>
          </p:cNvSpPr>
          <p:nvPr>
            <p:ph type="dt" sz="half" idx="10"/>
          </p:nvPr>
        </p:nvSpPr>
        <p:spPr/>
        <p:txBody>
          <a:bodyPr/>
          <a:lstStyle/>
          <a:p>
            <a:fld id="{BF1A14E9-078F-4B5E-AE44-C83D222D44C4}" type="datetime4">
              <a:rPr lang="fr-CH" smtClean="0"/>
              <a:t>1er septembre 2022</a:t>
            </a:fld>
            <a:endParaRPr lang="fr-CH"/>
          </a:p>
        </p:txBody>
      </p:sp>
      <p:sp>
        <p:nvSpPr>
          <p:cNvPr id="8" name="Espace réservé du pied de page 7">
            <a:extLst>
              <a:ext uri="{FF2B5EF4-FFF2-40B4-BE49-F238E27FC236}">
                <a16:creationId xmlns:a16="http://schemas.microsoft.com/office/drawing/2014/main" id="{6415F2E2-A4CE-9D62-5F67-BFA58B668475}"/>
              </a:ext>
            </a:extLst>
          </p:cNvPr>
          <p:cNvSpPr>
            <a:spLocks noGrp="1"/>
          </p:cNvSpPr>
          <p:nvPr>
            <p:ph type="ftr" sz="quarter" idx="11"/>
          </p:nvPr>
        </p:nvSpPr>
        <p:spPr/>
        <p:txBody>
          <a:bodyPr/>
          <a:lstStyle/>
          <a:p>
            <a:r>
              <a:rPr lang="fr-CH"/>
              <a:t>Quentin Forestier</a:t>
            </a:r>
          </a:p>
        </p:txBody>
      </p:sp>
      <p:sp>
        <p:nvSpPr>
          <p:cNvPr id="9" name="Espace réservé du numéro de diapositive 8">
            <a:extLst>
              <a:ext uri="{FF2B5EF4-FFF2-40B4-BE49-F238E27FC236}">
                <a16:creationId xmlns:a16="http://schemas.microsoft.com/office/drawing/2014/main" id="{16F775C0-2849-8316-B9BC-11E73F4A79AE}"/>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755319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0A66EE-70DF-F27D-9358-B0047544FB7D}"/>
              </a:ext>
            </a:extLst>
          </p:cNvPr>
          <p:cNvSpPr>
            <a:spLocks noGrp="1"/>
          </p:cNvSpPr>
          <p:nvPr>
            <p:ph type="title"/>
          </p:nvPr>
        </p:nvSpPr>
        <p:spPr/>
        <p:txBody>
          <a:bodyPr/>
          <a:lstStyle/>
          <a:p>
            <a:r>
              <a:rPr lang="fr-FR"/>
              <a:t>Modifiez le style du titre</a:t>
            </a:r>
            <a:endParaRPr lang="fr-CH"/>
          </a:p>
        </p:txBody>
      </p:sp>
      <p:sp>
        <p:nvSpPr>
          <p:cNvPr id="3" name="Espace réservé de la date 2">
            <a:extLst>
              <a:ext uri="{FF2B5EF4-FFF2-40B4-BE49-F238E27FC236}">
                <a16:creationId xmlns:a16="http://schemas.microsoft.com/office/drawing/2014/main" id="{2844D788-4898-88B9-FE26-5F132668FF07}"/>
              </a:ext>
            </a:extLst>
          </p:cNvPr>
          <p:cNvSpPr>
            <a:spLocks noGrp="1"/>
          </p:cNvSpPr>
          <p:nvPr>
            <p:ph type="dt" sz="half" idx="10"/>
          </p:nvPr>
        </p:nvSpPr>
        <p:spPr/>
        <p:txBody>
          <a:bodyPr/>
          <a:lstStyle/>
          <a:p>
            <a:fld id="{AE57ED4E-1E74-4606-A54C-59675B354FC9}" type="datetime4">
              <a:rPr lang="fr-CH" smtClean="0"/>
              <a:t>1er septembre 2022</a:t>
            </a:fld>
            <a:endParaRPr lang="fr-CH"/>
          </a:p>
        </p:txBody>
      </p:sp>
      <p:sp>
        <p:nvSpPr>
          <p:cNvPr id="4" name="Espace réservé du pied de page 3">
            <a:extLst>
              <a:ext uri="{FF2B5EF4-FFF2-40B4-BE49-F238E27FC236}">
                <a16:creationId xmlns:a16="http://schemas.microsoft.com/office/drawing/2014/main" id="{4F1FE699-923B-8EB1-4707-3A3FF82857E6}"/>
              </a:ext>
            </a:extLst>
          </p:cNvPr>
          <p:cNvSpPr>
            <a:spLocks noGrp="1"/>
          </p:cNvSpPr>
          <p:nvPr>
            <p:ph type="ftr" sz="quarter" idx="11"/>
          </p:nvPr>
        </p:nvSpPr>
        <p:spPr/>
        <p:txBody>
          <a:bodyPr/>
          <a:lstStyle/>
          <a:p>
            <a:r>
              <a:rPr lang="fr-CH"/>
              <a:t>Quentin Forestier</a:t>
            </a:r>
          </a:p>
        </p:txBody>
      </p:sp>
      <p:sp>
        <p:nvSpPr>
          <p:cNvPr id="5" name="Espace réservé du numéro de diapositive 4">
            <a:extLst>
              <a:ext uri="{FF2B5EF4-FFF2-40B4-BE49-F238E27FC236}">
                <a16:creationId xmlns:a16="http://schemas.microsoft.com/office/drawing/2014/main" id="{0DE2A744-01D4-4A7E-61ED-90B42F27C408}"/>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158987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B16A89E-DC71-B60B-5578-351020860025}"/>
              </a:ext>
            </a:extLst>
          </p:cNvPr>
          <p:cNvSpPr>
            <a:spLocks noGrp="1"/>
          </p:cNvSpPr>
          <p:nvPr>
            <p:ph type="dt" sz="half" idx="10"/>
          </p:nvPr>
        </p:nvSpPr>
        <p:spPr/>
        <p:txBody>
          <a:bodyPr/>
          <a:lstStyle/>
          <a:p>
            <a:fld id="{FCDA6435-5C60-42B7-91E6-7591F91398CA}" type="datetime4">
              <a:rPr lang="fr-CH" smtClean="0"/>
              <a:t>1er septembre 2022</a:t>
            </a:fld>
            <a:endParaRPr lang="fr-CH"/>
          </a:p>
        </p:txBody>
      </p:sp>
      <p:sp>
        <p:nvSpPr>
          <p:cNvPr id="3" name="Espace réservé du pied de page 2">
            <a:extLst>
              <a:ext uri="{FF2B5EF4-FFF2-40B4-BE49-F238E27FC236}">
                <a16:creationId xmlns:a16="http://schemas.microsoft.com/office/drawing/2014/main" id="{47D1C608-FF55-7A8C-286B-822FC8CFCCEA}"/>
              </a:ext>
            </a:extLst>
          </p:cNvPr>
          <p:cNvSpPr>
            <a:spLocks noGrp="1"/>
          </p:cNvSpPr>
          <p:nvPr>
            <p:ph type="ftr" sz="quarter" idx="11"/>
          </p:nvPr>
        </p:nvSpPr>
        <p:spPr/>
        <p:txBody>
          <a:bodyPr/>
          <a:lstStyle/>
          <a:p>
            <a:r>
              <a:rPr lang="fr-CH"/>
              <a:t>Quentin Forestier</a:t>
            </a:r>
          </a:p>
        </p:txBody>
      </p:sp>
      <p:sp>
        <p:nvSpPr>
          <p:cNvPr id="4" name="Espace réservé du numéro de diapositive 3">
            <a:extLst>
              <a:ext uri="{FF2B5EF4-FFF2-40B4-BE49-F238E27FC236}">
                <a16:creationId xmlns:a16="http://schemas.microsoft.com/office/drawing/2014/main" id="{ACCC9753-14D3-7BE5-14C8-4B99E90661F8}"/>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2325388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D2DD14-53A6-7900-F2CA-DA7C69D9C82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du contenu 2">
            <a:extLst>
              <a:ext uri="{FF2B5EF4-FFF2-40B4-BE49-F238E27FC236}">
                <a16:creationId xmlns:a16="http://schemas.microsoft.com/office/drawing/2014/main" id="{7FC7576F-9FA1-9DB0-E370-36ADEA5E7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a:extLst>
              <a:ext uri="{FF2B5EF4-FFF2-40B4-BE49-F238E27FC236}">
                <a16:creationId xmlns:a16="http://schemas.microsoft.com/office/drawing/2014/main" id="{1F7EA132-51B2-2CE0-A512-96BAE58A2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0BB386-51A2-90BC-3888-6390641E2BC3}"/>
              </a:ext>
            </a:extLst>
          </p:cNvPr>
          <p:cNvSpPr>
            <a:spLocks noGrp="1"/>
          </p:cNvSpPr>
          <p:nvPr>
            <p:ph type="dt" sz="half" idx="10"/>
          </p:nvPr>
        </p:nvSpPr>
        <p:spPr/>
        <p:txBody>
          <a:bodyPr/>
          <a:lstStyle/>
          <a:p>
            <a:fld id="{98AC019B-053C-481A-8EC4-849ECADB3600}" type="datetime4">
              <a:rPr lang="fr-CH" smtClean="0"/>
              <a:t>1er septembre 2022</a:t>
            </a:fld>
            <a:endParaRPr lang="fr-CH"/>
          </a:p>
        </p:txBody>
      </p:sp>
      <p:sp>
        <p:nvSpPr>
          <p:cNvPr id="6" name="Espace réservé du pied de page 5">
            <a:extLst>
              <a:ext uri="{FF2B5EF4-FFF2-40B4-BE49-F238E27FC236}">
                <a16:creationId xmlns:a16="http://schemas.microsoft.com/office/drawing/2014/main" id="{E24A2512-50DF-8C15-23FF-40D162A2B9B3}"/>
              </a:ext>
            </a:extLst>
          </p:cNvPr>
          <p:cNvSpPr>
            <a:spLocks noGrp="1"/>
          </p:cNvSpPr>
          <p:nvPr>
            <p:ph type="ftr" sz="quarter" idx="11"/>
          </p:nvPr>
        </p:nvSpPr>
        <p:spPr/>
        <p:txBody>
          <a:bodyPr/>
          <a:lstStyle/>
          <a:p>
            <a:r>
              <a:rPr lang="fr-CH"/>
              <a:t>Quentin Forestier</a:t>
            </a:r>
          </a:p>
        </p:txBody>
      </p:sp>
      <p:sp>
        <p:nvSpPr>
          <p:cNvPr id="7" name="Espace réservé du numéro de diapositive 6">
            <a:extLst>
              <a:ext uri="{FF2B5EF4-FFF2-40B4-BE49-F238E27FC236}">
                <a16:creationId xmlns:a16="http://schemas.microsoft.com/office/drawing/2014/main" id="{BE89A543-BF82-3F5D-B627-C65160AD896F}"/>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2738393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2B4057-EFB0-8B70-795E-56D1CC755EC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H"/>
          </a:p>
        </p:txBody>
      </p:sp>
      <p:sp>
        <p:nvSpPr>
          <p:cNvPr id="3" name="Espace réservé pour une image  2">
            <a:extLst>
              <a:ext uri="{FF2B5EF4-FFF2-40B4-BE49-F238E27FC236}">
                <a16:creationId xmlns:a16="http://schemas.microsoft.com/office/drawing/2014/main" id="{0A9B612F-16F2-8A62-6D7E-04FC4B8395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Espace réservé du texte 3">
            <a:extLst>
              <a:ext uri="{FF2B5EF4-FFF2-40B4-BE49-F238E27FC236}">
                <a16:creationId xmlns:a16="http://schemas.microsoft.com/office/drawing/2014/main" id="{2F0E9FEA-458C-A9BA-ACA0-1A343A7D6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86B27AF-06E0-EB4F-90B8-6B5FA20EA62F}"/>
              </a:ext>
            </a:extLst>
          </p:cNvPr>
          <p:cNvSpPr>
            <a:spLocks noGrp="1"/>
          </p:cNvSpPr>
          <p:nvPr>
            <p:ph type="dt" sz="half" idx="10"/>
          </p:nvPr>
        </p:nvSpPr>
        <p:spPr/>
        <p:txBody>
          <a:bodyPr/>
          <a:lstStyle/>
          <a:p>
            <a:fld id="{4B27AB80-A00B-4D61-99F5-7D4F6A63FEF2}" type="datetime4">
              <a:rPr lang="fr-CH" smtClean="0"/>
              <a:t>1er septembre 2022</a:t>
            </a:fld>
            <a:endParaRPr lang="fr-CH"/>
          </a:p>
        </p:txBody>
      </p:sp>
      <p:sp>
        <p:nvSpPr>
          <p:cNvPr id="6" name="Espace réservé du pied de page 5">
            <a:extLst>
              <a:ext uri="{FF2B5EF4-FFF2-40B4-BE49-F238E27FC236}">
                <a16:creationId xmlns:a16="http://schemas.microsoft.com/office/drawing/2014/main" id="{0F050E81-2C41-9577-39EC-F10DBE389631}"/>
              </a:ext>
            </a:extLst>
          </p:cNvPr>
          <p:cNvSpPr>
            <a:spLocks noGrp="1"/>
          </p:cNvSpPr>
          <p:nvPr>
            <p:ph type="ftr" sz="quarter" idx="11"/>
          </p:nvPr>
        </p:nvSpPr>
        <p:spPr/>
        <p:txBody>
          <a:bodyPr/>
          <a:lstStyle/>
          <a:p>
            <a:r>
              <a:rPr lang="fr-CH"/>
              <a:t>Quentin Forestier</a:t>
            </a:r>
          </a:p>
        </p:txBody>
      </p:sp>
      <p:sp>
        <p:nvSpPr>
          <p:cNvPr id="7" name="Espace réservé du numéro de diapositive 6">
            <a:extLst>
              <a:ext uri="{FF2B5EF4-FFF2-40B4-BE49-F238E27FC236}">
                <a16:creationId xmlns:a16="http://schemas.microsoft.com/office/drawing/2014/main" id="{10B5AFAD-7526-D938-7573-59067BDB7BE9}"/>
              </a:ext>
            </a:extLst>
          </p:cNvPr>
          <p:cNvSpPr>
            <a:spLocks noGrp="1"/>
          </p:cNvSpPr>
          <p:nvPr>
            <p:ph type="sldNum" sz="quarter" idx="12"/>
          </p:nvPr>
        </p:nvSpPr>
        <p:spPr/>
        <p:txBody>
          <a:bodyPr/>
          <a:lstStyle/>
          <a:p>
            <a:fld id="{892DC1FC-3515-4D81-A6C8-3B6592C8E81E}" type="slidenum">
              <a:rPr lang="fr-CH" smtClean="0"/>
              <a:t>‹N°›</a:t>
            </a:fld>
            <a:endParaRPr lang="fr-CH"/>
          </a:p>
        </p:txBody>
      </p:sp>
    </p:spTree>
    <p:extLst>
      <p:ext uri="{BB962C8B-B14F-4D97-AF65-F5344CB8AC3E}">
        <p14:creationId xmlns:p14="http://schemas.microsoft.com/office/powerpoint/2010/main" val="3848652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BEF8253-0039-AAE3-D969-F31FDD32A7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H"/>
          </a:p>
        </p:txBody>
      </p:sp>
      <p:sp>
        <p:nvSpPr>
          <p:cNvPr id="3" name="Espace réservé du texte 2">
            <a:extLst>
              <a:ext uri="{FF2B5EF4-FFF2-40B4-BE49-F238E27FC236}">
                <a16:creationId xmlns:a16="http://schemas.microsoft.com/office/drawing/2014/main" id="{7ED5A8E3-4642-2B61-18EA-FC71FF74B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a:extLst>
              <a:ext uri="{FF2B5EF4-FFF2-40B4-BE49-F238E27FC236}">
                <a16:creationId xmlns:a16="http://schemas.microsoft.com/office/drawing/2014/main" id="{0C67B161-C9D0-9694-4E96-0A2349B23B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C55DD-64E0-43E4-921D-2840B6E732D0}"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C3301E4A-BA58-A390-A7D8-9F2CE3307E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CH"/>
              <a:t>Quentin Forestier</a:t>
            </a:r>
          </a:p>
        </p:txBody>
      </p:sp>
      <p:sp>
        <p:nvSpPr>
          <p:cNvPr id="6" name="Espace réservé du numéro de diapositive 5">
            <a:extLst>
              <a:ext uri="{FF2B5EF4-FFF2-40B4-BE49-F238E27FC236}">
                <a16:creationId xmlns:a16="http://schemas.microsoft.com/office/drawing/2014/main" id="{04A34E78-1B53-2576-3610-8C6E278D9B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2DC1FC-3515-4D81-A6C8-3B6592C8E81E}" type="slidenum">
              <a:rPr lang="fr-CH" smtClean="0"/>
              <a:t>‹N°›</a:t>
            </a:fld>
            <a:endParaRPr lang="fr-CH"/>
          </a:p>
        </p:txBody>
      </p:sp>
      <p:pic>
        <p:nvPicPr>
          <p:cNvPr id="8" name="Image 7">
            <a:extLst>
              <a:ext uri="{FF2B5EF4-FFF2-40B4-BE49-F238E27FC236}">
                <a16:creationId xmlns:a16="http://schemas.microsoft.com/office/drawing/2014/main" id="{25F5EBAA-1C54-70D9-B200-6E51FAB6A65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778509" y="185738"/>
            <a:ext cx="1413491" cy="996283"/>
          </a:xfrm>
          <a:prstGeom prst="rect">
            <a:avLst/>
          </a:prstGeom>
        </p:spPr>
      </p:pic>
    </p:spTree>
    <p:extLst>
      <p:ext uri="{BB962C8B-B14F-4D97-AF65-F5344CB8AC3E}">
        <p14:creationId xmlns:p14="http://schemas.microsoft.com/office/powerpoint/2010/main" val="1788334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33.sv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9.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png"/><Relationship Id="rId5" Type="http://schemas.openxmlformats.org/officeDocument/2006/relationships/tags" Target="../tags/tag85.xml"/><Relationship Id="rId10" Type="http://schemas.openxmlformats.org/officeDocument/2006/relationships/notesSlide" Target="../notesSlides/notesSlide9.xml"/><Relationship Id="rId4" Type="http://schemas.openxmlformats.org/officeDocument/2006/relationships/tags" Target="../tags/tag84.xml"/><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33.svg"/><Relationship Id="rId5" Type="http://schemas.openxmlformats.org/officeDocument/2006/relationships/image" Target="../media/image9.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9.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36.sv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35.png"/><Relationship Id="rId5" Type="http://schemas.openxmlformats.org/officeDocument/2006/relationships/tags" Target="../tags/tag94.xml"/><Relationship Id="rId10" Type="http://schemas.openxmlformats.org/officeDocument/2006/relationships/notesSlide" Target="../notesSlides/notesSlide11.xml"/><Relationship Id="rId4" Type="http://schemas.openxmlformats.org/officeDocument/2006/relationships/tags" Target="../tags/tag93.xml"/><Relationship Id="rId9" Type="http://schemas.openxmlformats.org/officeDocument/2006/relationships/slideLayout" Target="../slideLayouts/slideLayout2.xml"/><Relationship Id="rId14" Type="http://schemas.openxmlformats.org/officeDocument/2006/relationships/image" Target="../media/image33.svg"/></Relationships>
</file>

<file path=ppt/slides/_rels/slide13.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9.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38.sv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37.png"/><Relationship Id="rId5" Type="http://schemas.openxmlformats.org/officeDocument/2006/relationships/tags" Target="../tags/tag102.xml"/><Relationship Id="rId10" Type="http://schemas.openxmlformats.org/officeDocument/2006/relationships/notesSlide" Target="../notesSlides/notesSlide12.xml"/><Relationship Id="rId4" Type="http://schemas.openxmlformats.org/officeDocument/2006/relationships/tags" Target="../tags/tag101.xml"/><Relationship Id="rId9" Type="http://schemas.openxmlformats.org/officeDocument/2006/relationships/slideLayout" Target="../slideLayouts/slideLayout2.xml"/><Relationship Id="rId1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9.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40.sv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39.png"/><Relationship Id="rId5" Type="http://schemas.openxmlformats.org/officeDocument/2006/relationships/tags" Target="../tags/tag110.xml"/><Relationship Id="rId10" Type="http://schemas.openxmlformats.org/officeDocument/2006/relationships/notesSlide" Target="../notesSlides/notesSlide13.xml"/><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33.svg"/></Relationships>
</file>

<file path=ppt/slides/_rels/slide15.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9.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42.sv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41.png"/><Relationship Id="rId5" Type="http://schemas.openxmlformats.org/officeDocument/2006/relationships/tags" Target="../tags/tag118.xml"/><Relationship Id="rId10" Type="http://schemas.openxmlformats.org/officeDocument/2006/relationships/notesSlide" Target="../notesSlides/notesSlide14.xml"/><Relationship Id="rId4" Type="http://schemas.openxmlformats.org/officeDocument/2006/relationships/tags" Target="../tags/tag117.xml"/><Relationship Id="rId9" Type="http://schemas.openxmlformats.org/officeDocument/2006/relationships/slideLayout" Target="../slideLayouts/slideLayout2.xml"/><Relationship Id="rId14" Type="http://schemas.openxmlformats.org/officeDocument/2006/relationships/image" Target="../media/image33.svg"/></Relationships>
</file>

<file path=ppt/slides/_rels/slide16.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45.sv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image" Target="../media/image44.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43.png"/><Relationship Id="rId5" Type="http://schemas.openxmlformats.org/officeDocument/2006/relationships/tags" Target="../tags/tag126.xml"/><Relationship Id="rId15" Type="http://schemas.openxmlformats.org/officeDocument/2006/relationships/image" Target="../media/image46.svg"/><Relationship Id="rId10" Type="http://schemas.openxmlformats.org/officeDocument/2006/relationships/slideLayout" Target="../slideLayouts/slideLayout2.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tags" Target="../tags/tag138.xm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14.sv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13.png"/><Relationship Id="rId5" Type="http://schemas.openxmlformats.org/officeDocument/2006/relationships/tags" Target="../tags/tag135.xml"/><Relationship Id="rId10" Type="http://schemas.openxmlformats.org/officeDocument/2006/relationships/notesSlide" Target="../notesSlides/notesSlide15.xml"/><Relationship Id="rId4" Type="http://schemas.openxmlformats.org/officeDocument/2006/relationships/tags" Target="../tags/tag134.xml"/><Relationship Id="rId9"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diagramQuickStyle" Target="../diagrams/quickStyle2.xml"/><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diagramLayout" Target="../diagrams/layout2.xml"/><Relationship Id="rId17" Type="http://schemas.openxmlformats.org/officeDocument/2006/relationships/image" Target="../media/image14.svg"/><Relationship Id="rId2" Type="http://schemas.openxmlformats.org/officeDocument/2006/relationships/tags" Target="../tags/tag140.xml"/><Relationship Id="rId16" Type="http://schemas.openxmlformats.org/officeDocument/2006/relationships/image" Target="../media/image13.pn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diagramData" Target="../diagrams/data2.xml"/><Relationship Id="rId5" Type="http://schemas.openxmlformats.org/officeDocument/2006/relationships/tags" Target="../tags/tag143.xml"/><Relationship Id="rId15" Type="http://schemas.microsoft.com/office/2007/relationships/diagramDrawing" Target="../diagrams/drawing2.xml"/><Relationship Id="rId10" Type="http://schemas.openxmlformats.org/officeDocument/2006/relationships/notesSlide" Target="../notesSlides/notesSlide16.xml"/><Relationship Id="rId4" Type="http://schemas.openxmlformats.org/officeDocument/2006/relationships/tags" Target="../tags/tag142.xml"/><Relationship Id="rId9" Type="http://schemas.openxmlformats.org/officeDocument/2006/relationships/slideLayout" Target="../slideLayouts/slideLayout2.xml"/><Relationship Id="rId14" Type="http://schemas.openxmlformats.org/officeDocument/2006/relationships/diagramColors" Target="../diagrams/colors2.xml"/></Relationships>
</file>

<file path=ppt/slides/_rels/slide19.xml.rels><?xml version="1.0" encoding="UTF-8" standalone="yes"?>
<Relationships xmlns="http://schemas.openxmlformats.org/package/2006/relationships"><Relationship Id="rId8" Type="http://schemas.openxmlformats.org/officeDocument/2006/relationships/tags" Target="../tags/tag154.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image" Target="../media/image16.sv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image" Target="../media/image15.png"/><Relationship Id="rId5" Type="http://schemas.openxmlformats.org/officeDocument/2006/relationships/tags" Target="../tags/tag151.xml"/><Relationship Id="rId10" Type="http://schemas.openxmlformats.org/officeDocument/2006/relationships/notesSlide" Target="../notesSlides/notesSlide17.xml"/><Relationship Id="rId4" Type="http://schemas.openxmlformats.org/officeDocument/2006/relationships/tags" Target="../tags/tag150.xml"/><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diagramColors" Target="../diagrams/colors1.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diagramQuickStyle" Target="../diagrams/quickStyle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diagramLayout" Target="../diagrams/layout1.xml"/><Relationship Id="rId5" Type="http://schemas.openxmlformats.org/officeDocument/2006/relationships/tags" Target="../tags/tag15.xml"/><Relationship Id="rId10" Type="http://schemas.openxmlformats.org/officeDocument/2006/relationships/diagramData" Target="../diagrams/data1.xml"/><Relationship Id="rId4" Type="http://schemas.openxmlformats.org/officeDocument/2006/relationships/tags" Target="../tags/tag14.xml"/><Relationship Id="rId9" Type="http://schemas.openxmlformats.org/officeDocument/2006/relationships/notesSlide" Target="../notesSlides/notesSlide2.xml"/><Relationship Id="rId14"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image" Target="../media/image1.png"/><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image" Target="../media/image18.sv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image" Target="../media/image17.png"/><Relationship Id="rId5" Type="http://schemas.openxmlformats.org/officeDocument/2006/relationships/tags" Target="../tags/tag159.xml"/><Relationship Id="rId10" Type="http://schemas.openxmlformats.org/officeDocument/2006/relationships/notesSlide" Target="../notesSlides/notesSlide18.xml"/><Relationship Id="rId4" Type="http://schemas.openxmlformats.org/officeDocument/2006/relationships/tags" Target="../tags/tag158.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19.sv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3.png"/><Relationship Id="rId5" Type="http://schemas.openxmlformats.org/officeDocument/2006/relationships/tags" Target="../tags/tag22.xml"/><Relationship Id="rId10" Type="http://schemas.openxmlformats.org/officeDocument/2006/relationships/notesSlide" Target="../notesSlides/notesSlide3.xml"/><Relationship Id="rId4" Type="http://schemas.openxmlformats.org/officeDocument/2006/relationships/tags" Target="../tags/tag21.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1.sv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20.png"/><Relationship Id="rId5" Type="http://schemas.openxmlformats.org/officeDocument/2006/relationships/tags" Target="../tags/tag30.xml"/><Relationship Id="rId10" Type="http://schemas.openxmlformats.org/officeDocument/2006/relationships/notesSlide" Target="../notesSlides/notesSlide4.xml"/><Relationship Id="rId4" Type="http://schemas.openxmlformats.org/officeDocument/2006/relationships/tags" Target="../tags/tag29.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22.svg"/><Relationship Id="rId4" Type="http://schemas.openxmlformats.org/officeDocument/2006/relationships/tags" Target="../tags/tag37.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notesSlide" Target="../notesSlides/notesSlide5.xml"/><Relationship Id="rId18" Type="http://schemas.openxmlformats.org/officeDocument/2006/relationships/image" Target="../media/image22.sv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slideLayout" Target="../slideLayouts/slideLayout2.xml"/><Relationship Id="rId17" Type="http://schemas.openxmlformats.org/officeDocument/2006/relationships/image" Target="../media/image7.png"/><Relationship Id="rId2" Type="http://schemas.openxmlformats.org/officeDocument/2006/relationships/tags" Target="../tags/tag42.xml"/><Relationship Id="rId16" Type="http://schemas.openxmlformats.org/officeDocument/2006/relationships/image" Target="../media/image25.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image" Target="../media/image24.png"/><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media/image26.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notesSlide" Target="../notesSlides/notesSlide6.xml"/><Relationship Id="rId17" Type="http://schemas.openxmlformats.org/officeDocument/2006/relationships/image" Target="../media/image28.png"/><Relationship Id="rId2" Type="http://schemas.openxmlformats.org/officeDocument/2006/relationships/tags" Target="../tags/tag53.xml"/><Relationship Id="rId16" Type="http://schemas.openxmlformats.org/officeDocument/2006/relationships/image" Target="../media/image27.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slideLayout" Target="../slideLayouts/slideLayout2.xml"/><Relationship Id="rId5" Type="http://schemas.openxmlformats.org/officeDocument/2006/relationships/tags" Target="../tags/tag56.xml"/><Relationship Id="rId15" Type="http://schemas.openxmlformats.org/officeDocument/2006/relationships/image" Target="../media/image22.svg"/><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29.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notesSlide" Target="../notesSlides/notesSlide7.xml"/><Relationship Id="rId2" Type="http://schemas.openxmlformats.org/officeDocument/2006/relationships/tags" Target="../tags/tag63.xml"/><Relationship Id="rId16" Type="http://schemas.openxmlformats.org/officeDocument/2006/relationships/image" Target="../media/image22.sv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2.xml"/><Relationship Id="rId5" Type="http://schemas.openxmlformats.org/officeDocument/2006/relationships/tags" Target="../tags/tag66.xml"/><Relationship Id="rId15" Type="http://schemas.openxmlformats.org/officeDocument/2006/relationships/image" Target="../media/image7.png"/><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7.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31.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notesSlide" Target="../notesSlides/notesSlide8.xml"/><Relationship Id="rId5" Type="http://schemas.openxmlformats.org/officeDocument/2006/relationships/tags" Target="../tags/tag76.xml"/><Relationship Id="rId15" Type="http://schemas.openxmlformats.org/officeDocument/2006/relationships/image" Target="../media/image32.png"/><Relationship Id="rId10" Type="http://schemas.openxmlformats.org/officeDocument/2006/relationships/slideLayout" Target="../slideLayouts/slideLayout2.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E5F0DD4-0720-381F-D964-FD8C4A1AA410}"/>
              </a:ext>
            </a:extLst>
          </p:cNvPr>
          <p:cNvSpPr>
            <a:spLocks noGrp="1"/>
          </p:cNvSpPr>
          <p:nvPr>
            <p:ph type="ctrTitle"/>
            <p:custDataLst>
              <p:tags r:id="rId2"/>
            </p:custDataLst>
          </p:nvPr>
        </p:nvSpPr>
        <p:spPr>
          <a:xfrm>
            <a:off x="638881" y="457200"/>
            <a:ext cx="10909640" cy="1368614"/>
          </a:xfrm>
        </p:spPr>
        <p:txBody>
          <a:bodyPr vert="horz" lIns="91440" tIns="45720" rIns="91440" bIns="45720" rtlCol="0" anchor="ctr">
            <a:normAutofit/>
          </a:bodyPr>
          <a:lstStyle/>
          <a:p>
            <a:r>
              <a:rPr lang="en-US" sz="6600"/>
              <a:t>Gryffinium</a:t>
            </a:r>
          </a:p>
        </p:txBody>
      </p:sp>
      <p:sp>
        <p:nvSpPr>
          <p:cNvPr id="3" name="Sous-titre 2">
            <a:extLst>
              <a:ext uri="{FF2B5EF4-FFF2-40B4-BE49-F238E27FC236}">
                <a16:creationId xmlns:a16="http://schemas.microsoft.com/office/drawing/2014/main" id="{05F931F2-B4F0-C3EA-5E18-0993CC65927F}"/>
              </a:ext>
            </a:extLst>
          </p:cNvPr>
          <p:cNvSpPr>
            <a:spLocks noGrp="1"/>
          </p:cNvSpPr>
          <p:nvPr>
            <p:ph type="subTitle" idx="1"/>
            <p:custDataLst>
              <p:tags r:id="rId3"/>
            </p:custDataLst>
          </p:nvPr>
        </p:nvSpPr>
        <p:spPr>
          <a:xfrm>
            <a:off x="638881" y="1922561"/>
            <a:ext cx="10909643" cy="552659"/>
          </a:xfrm>
        </p:spPr>
        <p:txBody>
          <a:bodyPr vert="horz" lIns="91440" tIns="45720" rIns="91440" bIns="45720" rtlCol="0" anchor="ctr">
            <a:normAutofit/>
          </a:bodyPr>
          <a:lstStyle/>
          <a:p>
            <a:r>
              <a:rPr lang="en-US" dirty="0"/>
              <a:t>Travail de Bachelor</a:t>
            </a:r>
          </a:p>
        </p:txBody>
      </p:sp>
      <p:sp>
        <p:nvSpPr>
          <p:cNvPr id="12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4"/>
            </p:custDataLst>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F5AEBF0D-454B-250A-151F-D7E9EF0F761D}"/>
              </a:ext>
            </a:extLst>
          </p:cNvPr>
          <p:cNvPicPr>
            <a:picLocks noChangeAspect="1"/>
          </p:cNvPicPr>
          <p:nvPr>
            <p:custDataLst>
              <p:tags r:id="rId5"/>
            </p:custDataLst>
          </p:nvPr>
        </p:nvPicPr>
        <p:blipFill rotWithShape="1">
          <a:blip r:embed="rId13">
            <a:extLst>
              <a:ext uri="{28A0092B-C50C-407E-A947-70E740481C1C}">
                <a14:useLocalDpi xmlns:a14="http://schemas.microsoft.com/office/drawing/2010/main" val="0"/>
              </a:ext>
            </a:extLst>
          </a:blip>
          <a:srcRect l="22493" t="2675" r="21368" b="4467"/>
          <a:stretch/>
        </p:blipFill>
        <p:spPr>
          <a:xfrm>
            <a:off x="4547646" y="2612893"/>
            <a:ext cx="3092110" cy="3605784"/>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4453BD8E-CE66-5577-A412-4836934F745A}"/>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223759" y="551542"/>
            <a:ext cx="2324762" cy="819478"/>
          </a:xfrm>
          <a:prstGeom prst="rect">
            <a:avLst/>
          </a:prstGeom>
        </p:spPr>
      </p:pic>
      <p:sp>
        <p:nvSpPr>
          <p:cNvPr id="15" name="Espace réservé de la date 14">
            <a:extLst>
              <a:ext uri="{FF2B5EF4-FFF2-40B4-BE49-F238E27FC236}">
                <a16:creationId xmlns:a16="http://schemas.microsoft.com/office/drawing/2014/main" id="{13D9D58E-38EF-310E-8FE3-71317BDBF3F4}"/>
              </a:ext>
            </a:extLst>
          </p:cNvPr>
          <p:cNvSpPr>
            <a:spLocks noGrp="1"/>
          </p:cNvSpPr>
          <p:nvPr>
            <p:ph type="dt" sz="half" idx="10"/>
            <p:custDataLst>
              <p:tags r:id="rId7"/>
            </p:custDataLst>
          </p:nvPr>
        </p:nvSpPr>
        <p:spPr>
          <a:xfrm>
            <a:off x="838200" y="6356350"/>
            <a:ext cx="2743200" cy="365125"/>
          </a:xfrm>
        </p:spPr>
        <p:txBody>
          <a:bodyPr vert="horz" lIns="91440" tIns="45720" rIns="91440" bIns="45720" rtlCol="0" anchor="ctr">
            <a:normAutofit/>
          </a:bodyPr>
          <a:lstStyle/>
          <a:p>
            <a:pPr>
              <a:spcAft>
                <a:spcPts val="600"/>
              </a:spcAft>
            </a:pPr>
            <a:fld id="{B50A0B69-0901-4A34-8AF1-AD2625E1A206}" type="datetime4">
              <a:rPr lang="fr-CH" smtClean="0"/>
              <a:t>1er septembre 2022</a:t>
            </a:fld>
            <a:endParaRPr lang="en-US" dirty="0"/>
          </a:p>
        </p:txBody>
      </p:sp>
      <p:sp>
        <p:nvSpPr>
          <p:cNvPr id="19" name="Sous-titre 2">
            <a:extLst>
              <a:ext uri="{FF2B5EF4-FFF2-40B4-BE49-F238E27FC236}">
                <a16:creationId xmlns:a16="http://schemas.microsoft.com/office/drawing/2014/main" id="{0290D1BE-8BF8-4224-C62E-9452297115A5}"/>
              </a:ext>
            </a:extLst>
          </p:cNvPr>
          <p:cNvSpPr txBox="1">
            <a:spLocks/>
          </p:cNvSpPr>
          <p:nvPr>
            <p:custDataLst>
              <p:tags r:id="rId8"/>
            </p:custDataLst>
          </p:nvPr>
        </p:nvSpPr>
        <p:spPr>
          <a:xfrm>
            <a:off x="10574799" y="6457075"/>
            <a:ext cx="1696895" cy="41093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CH" sz="1200" dirty="0">
                <a:solidFill>
                  <a:schemeClr val="bg1"/>
                </a:solidFill>
              </a:rPr>
              <a:t>Quentin Forestier</a:t>
            </a:r>
          </a:p>
        </p:txBody>
      </p:sp>
      <p:sp>
        <p:nvSpPr>
          <p:cNvPr id="7" name="Espace réservé du pied de page 6">
            <a:extLst>
              <a:ext uri="{FF2B5EF4-FFF2-40B4-BE49-F238E27FC236}">
                <a16:creationId xmlns:a16="http://schemas.microsoft.com/office/drawing/2014/main" id="{3EB11918-DEDA-BAA0-EF48-1BB5C79B88C7}"/>
              </a:ext>
            </a:extLst>
          </p:cNvPr>
          <p:cNvSpPr>
            <a:spLocks noGrp="1"/>
          </p:cNvSpPr>
          <p:nvPr>
            <p:ph type="ftr" sz="quarter" idx="11"/>
            <p:custDataLst>
              <p:tags r:id="rId9"/>
            </p:custDataLst>
          </p:nvPr>
        </p:nvSpPr>
        <p:spPr/>
        <p:txBody>
          <a:bodyPr/>
          <a:lstStyle/>
          <a:p>
            <a:r>
              <a:rPr lang="fr-CH" dirty="0"/>
              <a:t>Quentin Forestier</a:t>
            </a:r>
          </a:p>
        </p:txBody>
      </p:sp>
      <p:sp>
        <p:nvSpPr>
          <p:cNvPr id="11" name="Espace réservé du numéro de diapositive 10">
            <a:extLst>
              <a:ext uri="{FF2B5EF4-FFF2-40B4-BE49-F238E27FC236}">
                <a16:creationId xmlns:a16="http://schemas.microsoft.com/office/drawing/2014/main" id="{C5870CB8-F9DA-8614-A03C-7075C2F238D0}"/>
              </a:ext>
            </a:extLst>
          </p:cNvPr>
          <p:cNvSpPr>
            <a:spLocks noGrp="1"/>
          </p:cNvSpPr>
          <p:nvPr>
            <p:ph type="sldNum" sz="quarter" idx="12"/>
            <p:custDataLst>
              <p:tags r:id="rId10"/>
            </p:custDataLst>
          </p:nvPr>
        </p:nvSpPr>
        <p:spPr/>
        <p:txBody>
          <a:bodyPr/>
          <a:lstStyle/>
          <a:p>
            <a:fld id="{892DC1FC-3515-4D81-A6C8-3B6592C8E81E}" type="slidenum">
              <a:rPr lang="fr-CH" smtClean="0"/>
              <a:t>1</a:t>
            </a:fld>
            <a:endParaRPr lang="fr-CH"/>
          </a:p>
        </p:txBody>
      </p:sp>
    </p:spTree>
    <p:extLst>
      <p:ext uri="{BB962C8B-B14F-4D97-AF65-F5344CB8AC3E}">
        <p14:creationId xmlns:p14="http://schemas.microsoft.com/office/powerpoint/2010/main" val="2603604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2943AAD-B71D-9A93-9EF1-8B9DB4154529}"/>
              </a:ext>
            </a:extLst>
          </p:cNvPr>
          <p:cNvSpPr>
            <a:spLocks noGrp="1"/>
          </p:cNvSpPr>
          <p:nvPr>
            <p:ph type="title"/>
            <p:custDataLst>
              <p:tags r:id="rId2"/>
            </p:custDataLst>
          </p:nvPr>
        </p:nvSpPr>
        <p:spPr>
          <a:xfrm>
            <a:off x="6512134" y="564127"/>
            <a:ext cx="4196932" cy="3566160"/>
          </a:xfrm>
        </p:spPr>
        <p:txBody>
          <a:bodyPr vert="horz" lIns="91440" tIns="45720" rIns="91440" bIns="45720" rtlCol="0" anchor="b">
            <a:normAutofit/>
          </a:bodyPr>
          <a:lstStyle/>
          <a:p>
            <a:r>
              <a:rPr lang="en-US" sz="5400" dirty="0"/>
              <a:t>Meta </a:t>
            </a:r>
            <a:r>
              <a:rPr lang="fr-CH" sz="5400" dirty="0"/>
              <a:t>schéma</a:t>
            </a:r>
          </a:p>
        </p:txBody>
      </p:sp>
      <p:pic>
        <p:nvPicPr>
          <p:cNvPr id="15" name="Image 14">
            <a:extLst>
              <a:ext uri="{FF2B5EF4-FFF2-40B4-BE49-F238E27FC236}">
                <a16:creationId xmlns:a16="http://schemas.microsoft.com/office/drawing/2014/main" id="{3A1BE862-C495-9732-FB2A-A5B191C2F11F}"/>
              </a:ext>
            </a:extLst>
          </p:cNvPr>
          <p:cNvPicPr>
            <a:picLocks noChangeAspect="1"/>
          </p:cNvPicPr>
          <p:nvPr>
            <p:custDataLst>
              <p:tags r:id="rId3"/>
            </p:custDataLst>
          </p:nvPr>
        </p:nvPicPr>
        <p:blipFill rotWithShape="1">
          <a:blip r:embed="rId11">
            <a:extLst>
              <a:ext uri="{28A0092B-C50C-407E-A947-70E740481C1C}">
                <a14:useLocalDpi xmlns:a14="http://schemas.microsoft.com/office/drawing/2010/main" val="0"/>
              </a:ext>
            </a:extLst>
          </a:blip>
          <a:srcRect l="8427" r="5261" b="-1"/>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43"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ChangeAspect="1"/>
          </p:cNvSpPr>
          <p:nvPr>
            <p:custDataLst>
              <p:tags r:id="rId4"/>
            </p:custDataLst>
            <p:extLst>
              <p:ext uri="{386F3935-93C4-4BCD-93E2-E3B085C9AB24}">
                <p16:designElem xmlns:p16="http://schemas.microsoft.com/office/powerpoint/2015/main" val="1"/>
              </p:ext>
            </p:extLst>
          </p:nvPr>
        </p:nvSpPr>
        <p:spPr>
          <a:xfrm>
            <a:off x="7149643" y="4266812"/>
            <a:ext cx="3822192" cy="20117"/>
          </a:xfrm>
          <a:custGeom>
            <a:avLst/>
            <a:gdLst>
              <a:gd name="connsiteX0" fmla="*/ 0 w 3822192"/>
              <a:gd name="connsiteY0" fmla="*/ 0 h 20117"/>
              <a:gd name="connsiteX1" fmla="*/ 637032 w 3822192"/>
              <a:gd name="connsiteY1" fmla="*/ 0 h 20117"/>
              <a:gd name="connsiteX2" fmla="*/ 1350508 w 3822192"/>
              <a:gd name="connsiteY2" fmla="*/ 0 h 20117"/>
              <a:gd name="connsiteX3" fmla="*/ 1911096 w 3822192"/>
              <a:gd name="connsiteY3" fmla="*/ 0 h 20117"/>
              <a:gd name="connsiteX4" fmla="*/ 2471684 w 3822192"/>
              <a:gd name="connsiteY4" fmla="*/ 0 h 20117"/>
              <a:gd name="connsiteX5" fmla="*/ 3146938 w 3822192"/>
              <a:gd name="connsiteY5" fmla="*/ 0 h 20117"/>
              <a:gd name="connsiteX6" fmla="*/ 3822192 w 3822192"/>
              <a:gd name="connsiteY6" fmla="*/ 0 h 20117"/>
              <a:gd name="connsiteX7" fmla="*/ 3822192 w 3822192"/>
              <a:gd name="connsiteY7" fmla="*/ 20117 h 20117"/>
              <a:gd name="connsiteX8" fmla="*/ 3108716 w 3822192"/>
              <a:gd name="connsiteY8" fmla="*/ 20117 h 20117"/>
              <a:gd name="connsiteX9" fmla="*/ 2433462 w 3822192"/>
              <a:gd name="connsiteY9" fmla="*/ 20117 h 20117"/>
              <a:gd name="connsiteX10" fmla="*/ 1796430 w 3822192"/>
              <a:gd name="connsiteY10" fmla="*/ 20117 h 20117"/>
              <a:gd name="connsiteX11" fmla="*/ 1121176 w 3822192"/>
              <a:gd name="connsiteY11" fmla="*/ 20117 h 20117"/>
              <a:gd name="connsiteX12" fmla="*/ 0 w 3822192"/>
              <a:gd name="connsiteY12" fmla="*/ 20117 h 20117"/>
              <a:gd name="connsiteX13" fmla="*/ 0 w 3822192"/>
              <a:gd name="connsiteY13" fmla="*/ 0 h 2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22192" h="20117" fill="none" extrusionOk="0">
                <a:moveTo>
                  <a:pt x="0" y="0"/>
                </a:moveTo>
                <a:cubicBezTo>
                  <a:pt x="256984" y="30427"/>
                  <a:pt x="373641" y="-27616"/>
                  <a:pt x="637032" y="0"/>
                </a:cubicBezTo>
                <a:cubicBezTo>
                  <a:pt x="900423" y="27616"/>
                  <a:pt x="1086542" y="17258"/>
                  <a:pt x="1350508" y="0"/>
                </a:cubicBezTo>
                <a:cubicBezTo>
                  <a:pt x="1614474" y="-17258"/>
                  <a:pt x="1770346" y="21575"/>
                  <a:pt x="1911096" y="0"/>
                </a:cubicBezTo>
                <a:cubicBezTo>
                  <a:pt x="2051846" y="-21575"/>
                  <a:pt x="2260877" y="-27453"/>
                  <a:pt x="2471684" y="0"/>
                </a:cubicBezTo>
                <a:cubicBezTo>
                  <a:pt x="2682491" y="27453"/>
                  <a:pt x="2820437" y="14844"/>
                  <a:pt x="3146938" y="0"/>
                </a:cubicBezTo>
                <a:cubicBezTo>
                  <a:pt x="3473439" y="-14844"/>
                  <a:pt x="3619661" y="-11768"/>
                  <a:pt x="3822192" y="0"/>
                </a:cubicBezTo>
                <a:cubicBezTo>
                  <a:pt x="3822241" y="7928"/>
                  <a:pt x="3823163" y="13537"/>
                  <a:pt x="3822192" y="20117"/>
                </a:cubicBezTo>
                <a:cubicBezTo>
                  <a:pt x="3539673" y="15665"/>
                  <a:pt x="3464647" y="33041"/>
                  <a:pt x="3108716" y="20117"/>
                </a:cubicBezTo>
                <a:cubicBezTo>
                  <a:pt x="2752785" y="7193"/>
                  <a:pt x="2729041" y="13238"/>
                  <a:pt x="2433462" y="20117"/>
                </a:cubicBezTo>
                <a:cubicBezTo>
                  <a:pt x="2137883" y="26996"/>
                  <a:pt x="2066237" y="28743"/>
                  <a:pt x="1796430" y="20117"/>
                </a:cubicBezTo>
                <a:cubicBezTo>
                  <a:pt x="1526623" y="11491"/>
                  <a:pt x="1405943" y="-2785"/>
                  <a:pt x="1121176" y="20117"/>
                </a:cubicBezTo>
                <a:cubicBezTo>
                  <a:pt x="836409" y="43019"/>
                  <a:pt x="228190" y="-18758"/>
                  <a:pt x="0" y="20117"/>
                </a:cubicBezTo>
                <a:cubicBezTo>
                  <a:pt x="-904" y="11984"/>
                  <a:pt x="-482" y="4526"/>
                  <a:pt x="0" y="0"/>
                </a:cubicBezTo>
                <a:close/>
              </a:path>
              <a:path w="3822192" h="20117" stroke="0" extrusionOk="0">
                <a:moveTo>
                  <a:pt x="0" y="0"/>
                </a:moveTo>
                <a:cubicBezTo>
                  <a:pt x="156046" y="16900"/>
                  <a:pt x="415707" y="-1373"/>
                  <a:pt x="560588" y="0"/>
                </a:cubicBezTo>
                <a:cubicBezTo>
                  <a:pt x="705469" y="1373"/>
                  <a:pt x="1066684" y="9871"/>
                  <a:pt x="1274064" y="0"/>
                </a:cubicBezTo>
                <a:cubicBezTo>
                  <a:pt x="1481444" y="-9871"/>
                  <a:pt x="1599986" y="-12662"/>
                  <a:pt x="1796430" y="0"/>
                </a:cubicBezTo>
                <a:cubicBezTo>
                  <a:pt x="1992874" y="12662"/>
                  <a:pt x="2106577" y="7248"/>
                  <a:pt x="2318796" y="0"/>
                </a:cubicBezTo>
                <a:cubicBezTo>
                  <a:pt x="2531015" y="-7248"/>
                  <a:pt x="2804687" y="-10816"/>
                  <a:pt x="2955828" y="0"/>
                </a:cubicBezTo>
                <a:cubicBezTo>
                  <a:pt x="3106969" y="10816"/>
                  <a:pt x="3420454" y="-3319"/>
                  <a:pt x="3822192" y="0"/>
                </a:cubicBezTo>
                <a:cubicBezTo>
                  <a:pt x="3821576" y="5645"/>
                  <a:pt x="3822233" y="14870"/>
                  <a:pt x="3822192" y="20117"/>
                </a:cubicBezTo>
                <a:cubicBezTo>
                  <a:pt x="3611489" y="-7333"/>
                  <a:pt x="3400400" y="-3922"/>
                  <a:pt x="3261604" y="20117"/>
                </a:cubicBezTo>
                <a:cubicBezTo>
                  <a:pt x="3122808" y="44156"/>
                  <a:pt x="2915992" y="34196"/>
                  <a:pt x="2662794" y="20117"/>
                </a:cubicBezTo>
                <a:cubicBezTo>
                  <a:pt x="2409596" y="6039"/>
                  <a:pt x="2096034" y="33667"/>
                  <a:pt x="1949318" y="20117"/>
                </a:cubicBezTo>
                <a:cubicBezTo>
                  <a:pt x="1802602" y="6567"/>
                  <a:pt x="1513496" y="7982"/>
                  <a:pt x="1350508" y="20117"/>
                </a:cubicBezTo>
                <a:cubicBezTo>
                  <a:pt x="1187520" y="32253"/>
                  <a:pt x="983733" y="-7935"/>
                  <a:pt x="751698" y="20117"/>
                </a:cubicBezTo>
                <a:cubicBezTo>
                  <a:pt x="519663" y="48169"/>
                  <a:pt x="187846" y="46905"/>
                  <a:pt x="0" y="20117"/>
                </a:cubicBezTo>
                <a:cubicBezTo>
                  <a:pt x="477" y="15643"/>
                  <a:pt x="-618" y="663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e la date 3">
            <a:extLst>
              <a:ext uri="{FF2B5EF4-FFF2-40B4-BE49-F238E27FC236}">
                <a16:creationId xmlns:a16="http://schemas.microsoft.com/office/drawing/2014/main" id="{421C3533-BB0B-784F-09AC-C01B81C75F15}"/>
              </a:ext>
            </a:extLst>
          </p:cNvPr>
          <p:cNvSpPr>
            <a:spLocks noGrp="1"/>
          </p:cNvSpPr>
          <p:nvPr>
            <p:ph type="dt" sz="half" idx="10"/>
            <p:custDataLst>
              <p:tags r:id="rId5"/>
            </p:custDataLst>
          </p:nvPr>
        </p:nvSpPr>
        <p:spPr>
          <a:xfrm>
            <a:off x="838200" y="6356350"/>
            <a:ext cx="2743200" cy="365125"/>
          </a:xfrm>
        </p:spPr>
        <p:txBody>
          <a:bodyPr vert="horz" lIns="91440" tIns="45720" rIns="91440" bIns="45720" rtlCol="0" anchor="ctr">
            <a:normAutofit/>
          </a:bodyPr>
          <a:lstStyle/>
          <a:p>
            <a:pPr>
              <a:spcAft>
                <a:spcPts val="600"/>
              </a:spcAft>
              <a:defRPr/>
            </a:pPr>
            <a:fld id="{CE1E2BFA-476D-46B1-9952-FE330CCBEDE3}" type="datetime4">
              <a:rPr lang="fr-CH" smtClean="0">
                <a:solidFill>
                  <a:prstClr val="black">
                    <a:tint val="75000"/>
                  </a:prstClr>
                </a:solidFill>
                <a:latin typeface="Calibri" panose="020F0502020204030204"/>
              </a:rPr>
              <a:t>1er septembre 2022</a:t>
            </a:fld>
            <a:endParaRPr lang="en-US">
              <a:solidFill>
                <a:prstClr val="black">
                  <a:tint val="75000"/>
                </a:prstClr>
              </a:solidFill>
              <a:latin typeface="Calibri" panose="020F0502020204030204"/>
            </a:endParaRPr>
          </a:p>
        </p:txBody>
      </p:sp>
      <p:sp>
        <p:nvSpPr>
          <p:cNvPr id="5" name="Espace réservé du pied de page 4">
            <a:extLst>
              <a:ext uri="{FF2B5EF4-FFF2-40B4-BE49-F238E27FC236}">
                <a16:creationId xmlns:a16="http://schemas.microsoft.com/office/drawing/2014/main" id="{C6047EA0-E47B-7D30-0F5B-5748ACE2618A}"/>
              </a:ext>
            </a:extLst>
          </p:cNvPr>
          <p:cNvSpPr>
            <a:spLocks noGrp="1"/>
          </p:cNvSpPr>
          <p:nvPr>
            <p:ph type="ftr" sz="quarter" idx="11"/>
            <p:custDataLst>
              <p:tags r:id="rId6"/>
            </p:custDataLst>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prstClr val="black">
                    <a:tint val="75000"/>
                  </a:prstClr>
                </a:solidFill>
                <a:latin typeface="Calibri" panose="020F0502020204030204"/>
                <a:ea typeface="+mn-ea"/>
                <a:cs typeface="+mn-cs"/>
              </a:rPr>
              <a:t>Quentin Forestier</a:t>
            </a:r>
          </a:p>
        </p:txBody>
      </p:sp>
      <p:sp>
        <p:nvSpPr>
          <p:cNvPr id="6" name="Espace réservé du numéro de diapositive 5">
            <a:extLst>
              <a:ext uri="{FF2B5EF4-FFF2-40B4-BE49-F238E27FC236}">
                <a16:creationId xmlns:a16="http://schemas.microsoft.com/office/drawing/2014/main" id="{06169AD5-71EF-B5A1-F80C-7C5C21CF6405}"/>
              </a:ext>
            </a:extLst>
          </p:cNvPr>
          <p:cNvSpPr>
            <a:spLocks noGrp="1"/>
          </p:cNvSpPr>
          <p:nvPr>
            <p:ph type="sldNum" sz="quarter" idx="12"/>
            <p:custDataLst>
              <p:tags r:id="rId7"/>
            </p:custDataLst>
          </p:nvPr>
        </p:nvSpPr>
        <p:spPr>
          <a:xfrm>
            <a:off x="8610600" y="6356350"/>
            <a:ext cx="2743200" cy="365125"/>
          </a:xfrm>
        </p:spPr>
        <p:txBody>
          <a:bodyPr vert="horz" lIns="91440" tIns="45720" rIns="91440" bIns="45720" rtlCol="0" anchor="ctr">
            <a:normAutofit/>
          </a:bodyPr>
          <a:lstStyle/>
          <a:p>
            <a:pPr>
              <a:spcAft>
                <a:spcPts val="600"/>
              </a:spcAft>
              <a:defRPr/>
            </a:pPr>
            <a:fld id="{892DC1FC-3515-4D81-A6C8-3B6592C8E81E}" type="slidenum">
              <a:rPr lang="en-US" smtClean="0">
                <a:solidFill>
                  <a:prstClr val="black">
                    <a:tint val="75000"/>
                  </a:prstClr>
                </a:solidFill>
                <a:latin typeface="Calibri" panose="020F0502020204030204"/>
              </a:rPr>
              <a:pPr>
                <a:spcAft>
                  <a:spcPts val="600"/>
                </a:spcAft>
                <a:defRPr/>
              </a:pPr>
              <a:t>10</a:t>
            </a:fld>
            <a:endParaRPr lang="en-US">
              <a:solidFill>
                <a:prstClr val="black">
                  <a:tint val="75000"/>
                </a:prstClr>
              </a:solidFill>
              <a:latin typeface="Calibri" panose="020F0502020204030204"/>
            </a:endParaRPr>
          </a:p>
        </p:txBody>
      </p:sp>
      <p:pic>
        <p:nvPicPr>
          <p:cNvPr id="7" name="Graphique 6" descr="Hiérarchie avec un remplissage uni">
            <a:extLst>
              <a:ext uri="{FF2B5EF4-FFF2-40B4-BE49-F238E27FC236}">
                <a16:creationId xmlns:a16="http://schemas.microsoft.com/office/drawing/2014/main" id="{19DDC3EE-0818-C408-B26D-352A62559C9B}"/>
              </a:ext>
            </a:extLst>
          </p:cNvPr>
          <p:cNvPicPr>
            <a:picLocks noChangeAspect="1"/>
          </p:cNvPicPr>
          <p:nvPr>
            <p:custDataLst>
              <p:tags r:id="rId8"/>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45515" y="3121702"/>
            <a:ext cx="914400" cy="914400"/>
          </a:xfrm>
          <a:prstGeom prst="rect">
            <a:avLst/>
          </a:prstGeom>
        </p:spPr>
      </p:pic>
    </p:spTree>
    <p:extLst>
      <p:ext uri="{BB962C8B-B14F-4D97-AF65-F5344CB8AC3E}">
        <p14:creationId xmlns:p14="http://schemas.microsoft.com/office/powerpoint/2010/main" val="2289024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277BC92A-44AB-FE1E-C42A-B61E457DEBE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69440" y="77986"/>
            <a:ext cx="8453120" cy="6353799"/>
          </a:xfrm>
        </p:spPr>
      </p:pic>
      <p:sp>
        <p:nvSpPr>
          <p:cNvPr id="4" name="Espace réservé de la date 3">
            <a:extLst>
              <a:ext uri="{FF2B5EF4-FFF2-40B4-BE49-F238E27FC236}">
                <a16:creationId xmlns:a16="http://schemas.microsoft.com/office/drawing/2014/main" id="{C22F00F1-B5DA-58A8-C6C0-D6B640C0A01C}"/>
              </a:ext>
            </a:extLst>
          </p:cNvPr>
          <p:cNvSpPr>
            <a:spLocks noGrp="1"/>
          </p:cNvSpPr>
          <p:nvPr>
            <p:ph type="dt" sz="half" idx="10"/>
          </p:nvPr>
        </p:nvSpPr>
        <p:spPr/>
        <p:txBody>
          <a:bodyPr/>
          <a:lstStyle/>
          <a:p>
            <a:fld id="{0F2FC55F-2E75-41CE-9BAA-31E7EB75897C}"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1070DF7C-C49D-4B81-A29D-205E819D6B76}"/>
              </a:ext>
            </a:extLst>
          </p:cNvPr>
          <p:cNvSpPr>
            <a:spLocks noGrp="1"/>
          </p:cNvSpPr>
          <p:nvPr>
            <p:ph type="ftr" sz="quarter" idx="11"/>
          </p:nvPr>
        </p:nvSpPr>
        <p:spPr/>
        <p:txBody>
          <a:bodyPr/>
          <a:lstStyle/>
          <a:p>
            <a:r>
              <a:rPr lang="fr-CH"/>
              <a:t>Quentin Forestier</a:t>
            </a:r>
          </a:p>
        </p:txBody>
      </p:sp>
      <p:sp>
        <p:nvSpPr>
          <p:cNvPr id="6" name="Espace réservé du numéro de diapositive 5">
            <a:extLst>
              <a:ext uri="{FF2B5EF4-FFF2-40B4-BE49-F238E27FC236}">
                <a16:creationId xmlns:a16="http://schemas.microsoft.com/office/drawing/2014/main" id="{F125904D-BDC6-CD47-710B-E45F9A70753B}"/>
              </a:ext>
            </a:extLst>
          </p:cNvPr>
          <p:cNvSpPr>
            <a:spLocks noGrp="1"/>
          </p:cNvSpPr>
          <p:nvPr>
            <p:ph type="sldNum" sz="quarter" idx="12"/>
          </p:nvPr>
        </p:nvSpPr>
        <p:spPr/>
        <p:txBody>
          <a:bodyPr/>
          <a:lstStyle/>
          <a:p>
            <a:fld id="{892DC1FC-3515-4D81-A6C8-3B6592C8E81E}" type="slidenum">
              <a:rPr lang="fr-CH" smtClean="0"/>
              <a:t>11</a:t>
            </a:fld>
            <a:endParaRPr lang="fr-CH"/>
          </a:p>
        </p:txBody>
      </p:sp>
      <p:pic>
        <p:nvPicPr>
          <p:cNvPr id="10" name="Graphique 9" descr="Hiérarchie avec un remplissage uni">
            <a:extLst>
              <a:ext uri="{FF2B5EF4-FFF2-40B4-BE49-F238E27FC236}">
                <a16:creationId xmlns:a16="http://schemas.microsoft.com/office/drawing/2014/main" id="{8A082922-5793-4FA3-E04A-E1159CAA671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417" y="220847"/>
            <a:ext cx="914400" cy="914400"/>
          </a:xfrm>
          <a:prstGeom prst="rect">
            <a:avLst/>
          </a:prstGeom>
        </p:spPr>
      </p:pic>
    </p:spTree>
    <p:extLst>
      <p:ext uri="{BB962C8B-B14F-4D97-AF65-F5344CB8AC3E}">
        <p14:creationId xmlns:p14="http://schemas.microsoft.com/office/powerpoint/2010/main" val="345302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0D62D5C-D541-229B-7365-D3E91E817363}"/>
              </a:ext>
            </a:extLst>
          </p:cNvPr>
          <p:cNvSpPr>
            <a:spLocks noGrp="1"/>
          </p:cNvSpPr>
          <p:nvPr>
            <p:ph type="title"/>
            <p:custDataLst>
              <p:tags r:id="rId2"/>
            </p:custDataLst>
          </p:nvPr>
        </p:nvSpPr>
        <p:spPr>
          <a:xfrm>
            <a:off x="558595" y="-153655"/>
            <a:ext cx="2127254" cy="5583148"/>
          </a:xfrm>
        </p:spPr>
        <p:txBody>
          <a:bodyPr vert="horz" lIns="91440" tIns="45720" rIns="91440" bIns="45720" rtlCol="0" anchor="ctr">
            <a:normAutofit/>
          </a:bodyPr>
          <a:lstStyle/>
          <a:p>
            <a:r>
              <a:rPr lang="fr-CH" sz="5400" kern="1200" dirty="0">
                <a:latin typeface="+mj-lt"/>
                <a:ea typeface="+mj-ea"/>
                <a:cs typeface="+mj-cs"/>
              </a:rPr>
              <a:t>Entités</a:t>
            </a:r>
          </a:p>
        </p:txBody>
      </p:sp>
      <p:sp>
        <p:nvSpPr>
          <p:cNvPr id="38"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ChangeAspect="1"/>
          </p:cNvSpPr>
          <p:nvPr>
            <p:custDataLst>
              <p:tags r:id="rId3"/>
            </p:custDataLst>
            <p:extLst>
              <p:ext uri="{386F3935-93C4-4BCD-93E2-E3B085C9AB24}">
                <p16:designElem xmlns:p16="http://schemas.microsoft.com/office/powerpoint/2015/main" val="1"/>
              </p:ext>
            </p:extLst>
          </p:nvPr>
        </p:nvSpPr>
        <p:spPr>
          <a:xfrm flipH="1">
            <a:off x="3244444" y="629444"/>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space réservé du contenu 7">
            <a:extLst>
              <a:ext uri="{FF2B5EF4-FFF2-40B4-BE49-F238E27FC236}">
                <a16:creationId xmlns:a16="http://schemas.microsoft.com/office/drawing/2014/main" id="{6E871CE9-F7CD-B203-099B-C17D8854A6E1}"/>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81400" y="794125"/>
            <a:ext cx="7854447" cy="5276543"/>
          </a:xfrm>
          <a:prstGeom prst="rect">
            <a:avLst/>
          </a:prstGeom>
        </p:spPr>
      </p:pic>
      <p:sp>
        <p:nvSpPr>
          <p:cNvPr id="4" name="Espace réservé de la date 3">
            <a:extLst>
              <a:ext uri="{FF2B5EF4-FFF2-40B4-BE49-F238E27FC236}">
                <a16:creationId xmlns:a16="http://schemas.microsoft.com/office/drawing/2014/main" id="{6FBE9132-C474-F49C-EC4E-AC3776C172AB}"/>
              </a:ext>
            </a:extLst>
          </p:cNvPr>
          <p:cNvSpPr>
            <a:spLocks noGrp="1"/>
          </p:cNvSpPr>
          <p:nvPr>
            <p:ph type="dt" sz="half" idx="10"/>
            <p:custDataLst>
              <p:tags r:id="rId5"/>
            </p:custDataLst>
          </p:nvPr>
        </p:nvSpPr>
        <p:spPr>
          <a:xfrm>
            <a:off x="838200" y="6356350"/>
            <a:ext cx="2743200" cy="365125"/>
          </a:xfrm>
        </p:spPr>
        <p:txBody>
          <a:bodyPr vert="horz" lIns="91440" tIns="45720" rIns="91440" bIns="45720" rtlCol="0">
            <a:normAutofit/>
          </a:bodyPr>
          <a:lstStyle/>
          <a:p>
            <a:pPr>
              <a:spcAft>
                <a:spcPts val="600"/>
              </a:spcAft>
            </a:pPr>
            <a:fld id="{459FB250-4914-47AB-AA2E-BCA49481811D}" type="datetime4">
              <a:rPr lang="fr-CH" smtClean="0"/>
              <a:t>1er septembre 2022</a:t>
            </a:fld>
            <a:endParaRPr lang="en-US"/>
          </a:p>
        </p:txBody>
      </p:sp>
      <p:sp>
        <p:nvSpPr>
          <p:cNvPr id="5" name="Espace réservé du pied de page 4">
            <a:extLst>
              <a:ext uri="{FF2B5EF4-FFF2-40B4-BE49-F238E27FC236}">
                <a16:creationId xmlns:a16="http://schemas.microsoft.com/office/drawing/2014/main" id="{1FF08784-B063-D27D-3D11-BBC236961E42}"/>
              </a:ext>
            </a:extLst>
          </p:cNvPr>
          <p:cNvSpPr>
            <a:spLocks noGrp="1"/>
          </p:cNvSpPr>
          <p:nvPr>
            <p:ph type="ftr" sz="quarter" idx="11"/>
            <p:custDataLst>
              <p:tags r:id="rId6"/>
            </p:custDataLst>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Quentin Forestier</a:t>
            </a:r>
          </a:p>
        </p:txBody>
      </p:sp>
      <p:sp>
        <p:nvSpPr>
          <p:cNvPr id="6" name="Espace réservé du numéro de diapositive 5">
            <a:extLst>
              <a:ext uri="{FF2B5EF4-FFF2-40B4-BE49-F238E27FC236}">
                <a16:creationId xmlns:a16="http://schemas.microsoft.com/office/drawing/2014/main" id="{A37B9A8C-611A-7985-140E-E71F99000CBB}"/>
              </a:ext>
            </a:extLst>
          </p:cNvPr>
          <p:cNvSpPr>
            <a:spLocks noGrp="1"/>
          </p:cNvSpPr>
          <p:nvPr>
            <p:ph type="sldNum" sz="quarter" idx="12"/>
            <p:custDataLst>
              <p:tags r:id="rId7"/>
            </p:custDataLst>
          </p:nvPr>
        </p:nvSpPr>
        <p:spPr>
          <a:xfrm>
            <a:off x="8610600" y="6356350"/>
            <a:ext cx="2743200" cy="365125"/>
          </a:xfrm>
        </p:spPr>
        <p:txBody>
          <a:bodyPr vert="horz" lIns="91440" tIns="45720" rIns="91440" bIns="45720" rtlCol="0">
            <a:normAutofit/>
          </a:bodyPr>
          <a:lstStyle/>
          <a:p>
            <a:pPr>
              <a:spcAft>
                <a:spcPts val="600"/>
              </a:spcAft>
            </a:pPr>
            <a:fld id="{892DC1FC-3515-4D81-A6C8-3B6592C8E81E}" type="slidenum">
              <a:rPr lang="en-US" smtClean="0"/>
              <a:pPr>
                <a:spcAft>
                  <a:spcPts val="600"/>
                </a:spcAft>
              </a:pPr>
              <a:t>12</a:t>
            </a:fld>
            <a:endParaRPr lang="en-US"/>
          </a:p>
        </p:txBody>
      </p:sp>
      <p:pic>
        <p:nvPicPr>
          <p:cNvPr id="7" name="Graphique 6" descr="Hiérarchie avec un remplissage uni">
            <a:extLst>
              <a:ext uri="{FF2B5EF4-FFF2-40B4-BE49-F238E27FC236}">
                <a16:creationId xmlns:a16="http://schemas.microsoft.com/office/drawing/2014/main" id="{5769FB47-D96D-31A8-26AA-975A47AA2B5F}"/>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65022" y="3136692"/>
            <a:ext cx="914400" cy="914400"/>
          </a:xfrm>
          <a:prstGeom prst="rect">
            <a:avLst/>
          </a:prstGeom>
        </p:spPr>
      </p:pic>
    </p:spTree>
    <p:extLst>
      <p:ext uri="{BB962C8B-B14F-4D97-AF65-F5344CB8AC3E}">
        <p14:creationId xmlns:p14="http://schemas.microsoft.com/office/powerpoint/2010/main" val="1098085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C501B4E-1374-E423-7F20-2B2B32DA0EBF}"/>
              </a:ext>
            </a:extLst>
          </p:cNvPr>
          <p:cNvSpPr>
            <a:spLocks noGrp="1"/>
          </p:cNvSpPr>
          <p:nvPr>
            <p:ph type="title"/>
            <p:custDataLst>
              <p:tags r:id="rId2"/>
            </p:custDataLst>
          </p:nvPr>
        </p:nvSpPr>
        <p:spPr>
          <a:xfrm>
            <a:off x="361116" y="640823"/>
            <a:ext cx="3419856" cy="5583148"/>
          </a:xfrm>
        </p:spPr>
        <p:txBody>
          <a:bodyPr anchor="ctr">
            <a:normAutofit/>
          </a:bodyPr>
          <a:lstStyle/>
          <a:p>
            <a:r>
              <a:rPr lang="fr-CH" sz="5400" dirty="0"/>
              <a:t>Liens</a:t>
            </a:r>
          </a:p>
        </p:txBody>
      </p:sp>
      <p:sp>
        <p:nvSpPr>
          <p:cNvPr id="1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ChangeAspect="1"/>
          </p:cNvSpPr>
          <p:nvPr>
            <p:custDataLst>
              <p:tags r:id="rId3"/>
            </p:custDataLst>
            <p:extLst>
              <p:ext uri="{386F3935-93C4-4BCD-93E2-E3B085C9AB24}">
                <p16:designElem xmlns:p16="http://schemas.microsoft.com/office/powerpoint/2015/main" val="1"/>
              </p:ext>
            </p:extLst>
          </p:nvPr>
        </p:nvSpPr>
        <p:spPr>
          <a:xfrm flipH="1">
            <a:off x="3247870" y="640823"/>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space réservé du contenu 7">
            <a:extLst>
              <a:ext uri="{FF2B5EF4-FFF2-40B4-BE49-F238E27FC236}">
                <a16:creationId xmlns:a16="http://schemas.microsoft.com/office/drawing/2014/main" id="{988DC95B-508D-0C1B-4A25-E87DC7020BE1}"/>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52324" y="668234"/>
            <a:ext cx="6677668" cy="5559353"/>
          </a:xfrm>
          <a:prstGeom prst="rect">
            <a:avLst/>
          </a:prstGeom>
        </p:spPr>
      </p:pic>
      <p:sp>
        <p:nvSpPr>
          <p:cNvPr id="4" name="Espace réservé de la date 3">
            <a:extLst>
              <a:ext uri="{FF2B5EF4-FFF2-40B4-BE49-F238E27FC236}">
                <a16:creationId xmlns:a16="http://schemas.microsoft.com/office/drawing/2014/main" id="{6B54D2E4-85F4-FB0E-9DAA-AE259EC79499}"/>
              </a:ext>
            </a:extLst>
          </p:cNvPr>
          <p:cNvSpPr>
            <a:spLocks noGrp="1"/>
          </p:cNvSpPr>
          <p:nvPr>
            <p:ph type="dt" sz="half" idx="10"/>
            <p:custDataLst>
              <p:tags r:id="rId5"/>
            </p:custDataLst>
          </p:nvPr>
        </p:nvSpPr>
        <p:spPr>
          <a:xfrm>
            <a:off x="838200" y="6356350"/>
            <a:ext cx="2743200" cy="365125"/>
          </a:xfrm>
        </p:spPr>
        <p:txBody>
          <a:bodyPr>
            <a:normAutofit/>
          </a:bodyPr>
          <a:lstStyle/>
          <a:p>
            <a:pPr>
              <a:spcAft>
                <a:spcPts val="600"/>
              </a:spcAft>
            </a:pPr>
            <a:fld id="{FF9481BD-3F39-4681-9597-BFD0EC6A68DD}"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EA36A6F6-95F2-9C0B-A30A-62D38A482F4E}"/>
              </a:ext>
            </a:extLst>
          </p:cNvPr>
          <p:cNvSpPr>
            <a:spLocks noGrp="1"/>
          </p:cNvSpPr>
          <p:nvPr>
            <p:ph type="ftr" sz="quarter" idx="11"/>
            <p:custDataLst>
              <p:tags r:id="rId6"/>
            </p:custDataLst>
          </p:nvPr>
        </p:nvSpPr>
        <p:spPr>
          <a:xfrm>
            <a:off x="4038600" y="6356350"/>
            <a:ext cx="4114800" cy="365125"/>
          </a:xfrm>
        </p:spPr>
        <p:txBody>
          <a:bodyPr>
            <a:normAutofit/>
          </a:bodyPr>
          <a:lstStyle/>
          <a:p>
            <a:pPr>
              <a:spcAft>
                <a:spcPts val="600"/>
              </a:spcAft>
            </a:pPr>
            <a:r>
              <a:rPr lang="fr-CH"/>
              <a:t>Quentin Forestier</a:t>
            </a:r>
          </a:p>
        </p:txBody>
      </p:sp>
      <p:sp>
        <p:nvSpPr>
          <p:cNvPr id="6" name="Espace réservé du numéro de diapositive 5">
            <a:extLst>
              <a:ext uri="{FF2B5EF4-FFF2-40B4-BE49-F238E27FC236}">
                <a16:creationId xmlns:a16="http://schemas.microsoft.com/office/drawing/2014/main" id="{3BFF2CF2-23CF-6A01-1050-CF08332DD776}"/>
              </a:ext>
            </a:extLst>
          </p:cNvPr>
          <p:cNvSpPr>
            <a:spLocks noGrp="1"/>
          </p:cNvSpPr>
          <p:nvPr>
            <p:ph type="sldNum" sz="quarter" idx="12"/>
            <p:custDataLst>
              <p:tags r:id="rId7"/>
            </p:custDataLst>
          </p:nvPr>
        </p:nvSpPr>
        <p:spPr>
          <a:xfrm>
            <a:off x="8610600" y="6356350"/>
            <a:ext cx="2743200" cy="365125"/>
          </a:xfrm>
        </p:spPr>
        <p:txBody>
          <a:bodyPr>
            <a:normAutofit/>
          </a:bodyPr>
          <a:lstStyle/>
          <a:p>
            <a:pPr>
              <a:spcAft>
                <a:spcPts val="600"/>
              </a:spcAft>
            </a:pPr>
            <a:fld id="{892DC1FC-3515-4D81-A6C8-3B6592C8E81E}" type="slidenum">
              <a:rPr lang="fr-CH" smtClean="0"/>
              <a:pPr>
                <a:spcAft>
                  <a:spcPts val="600"/>
                </a:spcAft>
              </a:pPr>
              <a:t>13</a:t>
            </a:fld>
            <a:endParaRPr lang="fr-CH"/>
          </a:p>
        </p:txBody>
      </p:sp>
      <p:pic>
        <p:nvPicPr>
          <p:cNvPr id="7" name="Graphique 6" descr="Hiérarchie avec un remplissage uni">
            <a:extLst>
              <a:ext uri="{FF2B5EF4-FFF2-40B4-BE49-F238E27FC236}">
                <a16:creationId xmlns:a16="http://schemas.microsoft.com/office/drawing/2014/main" id="{43F33338-8C31-2E07-AF61-494770A62AEE}"/>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71044" y="2971800"/>
            <a:ext cx="914400" cy="914400"/>
          </a:xfrm>
          <a:prstGeom prst="rect">
            <a:avLst/>
          </a:prstGeom>
        </p:spPr>
      </p:pic>
    </p:spTree>
    <p:extLst>
      <p:ext uri="{BB962C8B-B14F-4D97-AF65-F5344CB8AC3E}">
        <p14:creationId xmlns:p14="http://schemas.microsoft.com/office/powerpoint/2010/main" val="385016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C0A91D6-DD53-2515-9B41-78110FE958CC}"/>
              </a:ext>
            </a:extLst>
          </p:cNvPr>
          <p:cNvSpPr>
            <a:spLocks noGrp="1"/>
          </p:cNvSpPr>
          <p:nvPr>
            <p:ph type="title"/>
            <p:custDataLst>
              <p:tags r:id="rId2"/>
            </p:custDataLst>
          </p:nvPr>
        </p:nvSpPr>
        <p:spPr>
          <a:xfrm>
            <a:off x="61760"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Interconnexions</a:t>
            </a:r>
          </a:p>
        </p:txBody>
      </p:sp>
      <p:sp>
        <p:nvSpPr>
          <p:cNvPr id="3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space réservé du contenu 7">
            <a:extLst>
              <a:ext uri="{FF2B5EF4-FFF2-40B4-BE49-F238E27FC236}">
                <a16:creationId xmlns:a16="http://schemas.microsoft.com/office/drawing/2014/main" id="{1AADE692-3E9D-3C96-6AD6-AE9F76C8A674}"/>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06688" y="2113146"/>
            <a:ext cx="9374025" cy="3881800"/>
          </a:xfrm>
          <a:prstGeom prst="rect">
            <a:avLst/>
          </a:prstGeom>
        </p:spPr>
      </p:pic>
      <p:sp>
        <p:nvSpPr>
          <p:cNvPr id="4" name="Espace réservé de la date 3">
            <a:extLst>
              <a:ext uri="{FF2B5EF4-FFF2-40B4-BE49-F238E27FC236}">
                <a16:creationId xmlns:a16="http://schemas.microsoft.com/office/drawing/2014/main" id="{A1114BDE-FD91-3E29-798E-D728D884A041}"/>
              </a:ext>
            </a:extLst>
          </p:cNvPr>
          <p:cNvSpPr>
            <a:spLocks noGrp="1"/>
          </p:cNvSpPr>
          <p:nvPr>
            <p:ph type="dt" sz="half" idx="10"/>
            <p:custDataLst>
              <p:tags r:id="rId5"/>
            </p:custDataLst>
          </p:nvPr>
        </p:nvSpPr>
        <p:spPr>
          <a:xfrm>
            <a:off x="838200" y="6356350"/>
            <a:ext cx="2743200" cy="365125"/>
          </a:xfrm>
        </p:spPr>
        <p:txBody>
          <a:bodyPr vert="horz" lIns="91440" tIns="45720" rIns="91440" bIns="45720" rtlCol="0" anchor="ctr">
            <a:normAutofit/>
          </a:bodyPr>
          <a:lstStyle/>
          <a:p>
            <a:pPr>
              <a:spcAft>
                <a:spcPts val="600"/>
              </a:spcAft>
            </a:pPr>
            <a:fld id="{DD30AA79-886E-49F6-A92F-EA9B307FCF1A}" type="datetime4">
              <a:rPr lang="fr-CH" smtClean="0"/>
              <a:t>1er septembre 2022</a:t>
            </a:fld>
            <a:endParaRPr lang="en-US"/>
          </a:p>
        </p:txBody>
      </p:sp>
      <p:sp>
        <p:nvSpPr>
          <p:cNvPr id="5" name="Espace réservé du pied de page 4">
            <a:extLst>
              <a:ext uri="{FF2B5EF4-FFF2-40B4-BE49-F238E27FC236}">
                <a16:creationId xmlns:a16="http://schemas.microsoft.com/office/drawing/2014/main" id="{AD9EDBB7-C8DF-E873-1C1E-E4F7A688CEE7}"/>
              </a:ext>
            </a:extLst>
          </p:cNvPr>
          <p:cNvSpPr>
            <a:spLocks noGrp="1"/>
          </p:cNvSpPr>
          <p:nvPr>
            <p:ph type="ftr" sz="quarter" idx="11"/>
            <p:custDataLst>
              <p:tags r:id="rId6"/>
            </p:custDataLst>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Quentin Forestier</a:t>
            </a:r>
          </a:p>
        </p:txBody>
      </p:sp>
      <p:sp>
        <p:nvSpPr>
          <p:cNvPr id="6" name="Espace réservé du numéro de diapositive 5">
            <a:extLst>
              <a:ext uri="{FF2B5EF4-FFF2-40B4-BE49-F238E27FC236}">
                <a16:creationId xmlns:a16="http://schemas.microsoft.com/office/drawing/2014/main" id="{9216A6D8-ACD4-F802-6113-A3B022CF86E5}"/>
              </a:ext>
            </a:extLst>
          </p:cNvPr>
          <p:cNvSpPr>
            <a:spLocks noGrp="1"/>
          </p:cNvSpPr>
          <p:nvPr>
            <p:ph type="sldNum" sz="quarter" idx="12"/>
            <p:custDataLst>
              <p:tags r:id="rId7"/>
            </p:custDataLst>
          </p:nvPr>
        </p:nvSpPr>
        <p:spPr>
          <a:xfrm>
            <a:off x="8610600" y="6356350"/>
            <a:ext cx="2743200" cy="365125"/>
          </a:xfrm>
        </p:spPr>
        <p:txBody>
          <a:bodyPr vert="horz" lIns="91440" tIns="45720" rIns="91440" bIns="45720" rtlCol="0" anchor="ctr">
            <a:normAutofit/>
          </a:bodyPr>
          <a:lstStyle/>
          <a:p>
            <a:pPr>
              <a:spcAft>
                <a:spcPts val="600"/>
              </a:spcAft>
            </a:pPr>
            <a:fld id="{892DC1FC-3515-4D81-A6C8-3B6592C8E81E}" type="slidenum">
              <a:rPr lang="en-US" smtClean="0"/>
              <a:pPr>
                <a:spcAft>
                  <a:spcPts val="600"/>
                </a:spcAft>
              </a:pPr>
              <a:t>14</a:t>
            </a:fld>
            <a:endParaRPr lang="en-US"/>
          </a:p>
        </p:txBody>
      </p:sp>
      <p:pic>
        <p:nvPicPr>
          <p:cNvPr id="7" name="Graphique 6" descr="Hiérarchie avec un remplissage uni">
            <a:extLst>
              <a:ext uri="{FF2B5EF4-FFF2-40B4-BE49-F238E27FC236}">
                <a16:creationId xmlns:a16="http://schemas.microsoft.com/office/drawing/2014/main" id="{861B02B7-D0FC-CAE0-681F-3D3D868A3FE6}"/>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86997" y="585073"/>
            <a:ext cx="914400" cy="914400"/>
          </a:xfrm>
          <a:prstGeom prst="rect">
            <a:avLst/>
          </a:prstGeom>
        </p:spPr>
      </p:pic>
    </p:spTree>
    <p:extLst>
      <p:ext uri="{BB962C8B-B14F-4D97-AF65-F5344CB8AC3E}">
        <p14:creationId xmlns:p14="http://schemas.microsoft.com/office/powerpoint/2010/main" val="1406877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023B09-AB56-B814-65D0-C94C1A852DF4}"/>
              </a:ext>
            </a:extLst>
          </p:cNvPr>
          <p:cNvSpPr>
            <a:spLocks noGrp="1"/>
          </p:cNvSpPr>
          <p:nvPr>
            <p:ph type="title"/>
            <p:custDataLst>
              <p:tags r:id="rId2"/>
            </p:custDataLst>
          </p:nvPr>
        </p:nvSpPr>
        <p:spPr>
          <a:xfrm>
            <a:off x="-335479" y="417576"/>
            <a:ext cx="10909640" cy="1249394"/>
          </a:xfrm>
        </p:spPr>
        <p:txBody>
          <a:bodyPr vert="horz" lIns="91440" tIns="45720" rIns="91440" bIns="45720" rtlCol="0" anchor="ctr">
            <a:normAutofit/>
          </a:bodyPr>
          <a:lstStyle/>
          <a:p>
            <a:pPr algn="ctr"/>
            <a:r>
              <a:rPr lang="en-US" sz="6600" kern="1200" dirty="0" err="1">
                <a:solidFill>
                  <a:schemeClr val="tx1"/>
                </a:solidFill>
                <a:latin typeface="+mj-lt"/>
                <a:ea typeface="+mj-ea"/>
                <a:cs typeface="+mj-cs"/>
              </a:rPr>
              <a:t>Diagramme</a:t>
            </a:r>
            <a:r>
              <a:rPr lang="en-US" sz="6600" kern="1200" dirty="0">
                <a:solidFill>
                  <a:schemeClr val="tx1"/>
                </a:solidFill>
                <a:latin typeface="+mj-lt"/>
                <a:ea typeface="+mj-ea"/>
                <a:cs typeface="+mj-cs"/>
              </a:rPr>
              <a:t> de classes</a:t>
            </a: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space réservé du contenu 7">
            <a:extLst>
              <a:ext uri="{FF2B5EF4-FFF2-40B4-BE49-F238E27FC236}">
                <a16:creationId xmlns:a16="http://schemas.microsoft.com/office/drawing/2014/main" id="{4E11BD74-F35D-2F9B-B6AB-7C32172744ED}"/>
              </a:ext>
            </a:extLst>
          </p:cNvPr>
          <p:cNvPicPr>
            <a:picLocks noGrp="1" noChangeAspect="1"/>
          </p:cNvPicPr>
          <p:nvPr>
            <p:ph idx="1"/>
            <p:custDataLst>
              <p:tags r:id="rId4"/>
            </p:custDataLst>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5516" y="2139876"/>
            <a:ext cx="7980968" cy="4073893"/>
          </a:xfrm>
          <a:prstGeom prst="rect">
            <a:avLst/>
          </a:prstGeom>
        </p:spPr>
      </p:pic>
      <p:sp>
        <p:nvSpPr>
          <p:cNvPr id="4" name="Espace réservé de la date 3">
            <a:extLst>
              <a:ext uri="{FF2B5EF4-FFF2-40B4-BE49-F238E27FC236}">
                <a16:creationId xmlns:a16="http://schemas.microsoft.com/office/drawing/2014/main" id="{2C6099BB-46CC-42ED-ED91-D8135E5DCC8C}"/>
              </a:ext>
            </a:extLst>
          </p:cNvPr>
          <p:cNvSpPr>
            <a:spLocks noGrp="1"/>
          </p:cNvSpPr>
          <p:nvPr>
            <p:ph type="dt" sz="half" idx="10"/>
            <p:custDataLst>
              <p:tags r:id="rId5"/>
            </p:custDataLst>
          </p:nvPr>
        </p:nvSpPr>
        <p:spPr>
          <a:xfrm>
            <a:off x="838200" y="6356350"/>
            <a:ext cx="2743200" cy="365125"/>
          </a:xfrm>
        </p:spPr>
        <p:txBody>
          <a:bodyPr vert="horz" lIns="91440" tIns="45720" rIns="91440" bIns="45720" rtlCol="0" anchor="ctr">
            <a:normAutofit/>
          </a:bodyPr>
          <a:lstStyle/>
          <a:p>
            <a:pPr>
              <a:spcAft>
                <a:spcPts val="600"/>
              </a:spcAft>
            </a:pPr>
            <a:fld id="{5B88A4BE-0601-4ED4-8E8A-ED3762CC9A9A}" type="datetime4">
              <a:rPr lang="fr-CH" smtClean="0"/>
              <a:t>1er septembre 2022</a:t>
            </a:fld>
            <a:endParaRPr lang="en-US"/>
          </a:p>
        </p:txBody>
      </p:sp>
      <p:sp>
        <p:nvSpPr>
          <p:cNvPr id="5" name="Espace réservé du pied de page 4">
            <a:extLst>
              <a:ext uri="{FF2B5EF4-FFF2-40B4-BE49-F238E27FC236}">
                <a16:creationId xmlns:a16="http://schemas.microsoft.com/office/drawing/2014/main" id="{5C242D7C-ED90-F460-075B-8D78416E12D1}"/>
              </a:ext>
            </a:extLst>
          </p:cNvPr>
          <p:cNvSpPr>
            <a:spLocks noGrp="1"/>
          </p:cNvSpPr>
          <p:nvPr>
            <p:ph type="ftr" sz="quarter" idx="11"/>
            <p:custDataLst>
              <p:tags r:id="rId6"/>
            </p:custDataLst>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Quentin Forestier</a:t>
            </a:r>
          </a:p>
        </p:txBody>
      </p:sp>
      <p:sp>
        <p:nvSpPr>
          <p:cNvPr id="6" name="Espace réservé du numéro de diapositive 5">
            <a:extLst>
              <a:ext uri="{FF2B5EF4-FFF2-40B4-BE49-F238E27FC236}">
                <a16:creationId xmlns:a16="http://schemas.microsoft.com/office/drawing/2014/main" id="{6C99B48B-FA1B-DB71-7732-1E4EC648E13C}"/>
              </a:ext>
            </a:extLst>
          </p:cNvPr>
          <p:cNvSpPr>
            <a:spLocks noGrp="1"/>
          </p:cNvSpPr>
          <p:nvPr>
            <p:ph type="sldNum" sz="quarter" idx="12"/>
            <p:custDataLst>
              <p:tags r:id="rId7"/>
            </p:custDataLst>
          </p:nvPr>
        </p:nvSpPr>
        <p:spPr>
          <a:xfrm>
            <a:off x="8610600" y="6356350"/>
            <a:ext cx="2743200" cy="365125"/>
          </a:xfrm>
        </p:spPr>
        <p:txBody>
          <a:bodyPr vert="horz" lIns="91440" tIns="45720" rIns="91440" bIns="45720" rtlCol="0" anchor="ctr">
            <a:normAutofit/>
          </a:bodyPr>
          <a:lstStyle/>
          <a:p>
            <a:pPr>
              <a:spcAft>
                <a:spcPts val="600"/>
              </a:spcAft>
            </a:pPr>
            <a:fld id="{892DC1FC-3515-4D81-A6C8-3B6592C8E81E}" type="slidenum">
              <a:rPr lang="en-US" smtClean="0"/>
              <a:pPr>
                <a:spcAft>
                  <a:spcPts val="600"/>
                </a:spcAft>
              </a:pPr>
              <a:t>15</a:t>
            </a:fld>
            <a:endParaRPr lang="en-US"/>
          </a:p>
        </p:txBody>
      </p:sp>
      <p:pic>
        <p:nvPicPr>
          <p:cNvPr id="7" name="Graphique 6" descr="Hiérarchie avec un remplissage uni">
            <a:extLst>
              <a:ext uri="{FF2B5EF4-FFF2-40B4-BE49-F238E27FC236}">
                <a16:creationId xmlns:a16="http://schemas.microsoft.com/office/drawing/2014/main" id="{0801640A-E5C7-5EFE-9549-BCBD7F09E503}"/>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70165" y="585073"/>
            <a:ext cx="914400" cy="914400"/>
          </a:xfrm>
          <a:prstGeom prst="rect">
            <a:avLst/>
          </a:prstGeom>
        </p:spPr>
      </p:pic>
    </p:spTree>
    <p:extLst>
      <p:ext uri="{BB962C8B-B14F-4D97-AF65-F5344CB8AC3E}">
        <p14:creationId xmlns:p14="http://schemas.microsoft.com/office/powerpoint/2010/main" val="1096632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E5E76AC-329F-B811-ABAC-3C2A9B2E9BC2}"/>
              </a:ext>
            </a:extLst>
          </p:cNvPr>
          <p:cNvSpPr>
            <a:spLocks noGrp="1"/>
          </p:cNvSpPr>
          <p:nvPr>
            <p:ph type="title"/>
            <p:custDataLst>
              <p:tags r:id="rId2"/>
            </p:custDataLst>
          </p:nvPr>
        </p:nvSpPr>
        <p:spPr>
          <a:xfrm>
            <a:off x="69255" y="4476257"/>
            <a:ext cx="10909640" cy="1065836"/>
          </a:xfrm>
        </p:spPr>
        <p:txBody>
          <a:bodyPr vert="horz" lIns="91440" tIns="45720" rIns="91440" bIns="45720" rtlCol="0" anchor="ctr">
            <a:normAutofit/>
          </a:bodyPr>
          <a:lstStyle/>
          <a:p>
            <a:pPr algn="ctr"/>
            <a:r>
              <a:rPr lang="fr-CH" sz="6600" dirty="0"/>
              <a:t>Démonstration</a:t>
            </a:r>
          </a:p>
        </p:txBody>
      </p:sp>
      <p:pic>
        <p:nvPicPr>
          <p:cNvPr id="10" name="Image 9">
            <a:extLst>
              <a:ext uri="{FF2B5EF4-FFF2-40B4-BE49-F238E27FC236}">
                <a16:creationId xmlns:a16="http://schemas.microsoft.com/office/drawing/2014/main" id="{3CE0DAD4-FF6A-5F3D-8270-5D5B6F599877}"/>
              </a:ext>
            </a:extLst>
          </p:cNvPr>
          <p:cNvPicPr>
            <a:picLocks noChangeAspect="1"/>
          </p:cNvPicPr>
          <p:nvPr>
            <p:custDataLst>
              <p:tags r:id="rId3"/>
            </p:custDataLst>
          </p:nvPr>
        </p:nvPicPr>
        <p:blipFill rotWithShape="1">
          <a:blip r:embed="rId11">
            <a:extLst>
              <a:ext uri="{28A0092B-C50C-407E-A947-70E740481C1C}">
                <a14:useLocalDpi xmlns:a14="http://schemas.microsoft.com/office/drawing/2010/main" val="0"/>
              </a:ext>
            </a:extLst>
          </a:blip>
          <a:srcRect l="8427" r="5261" b="-1"/>
          <a:stretch/>
        </p:blipFill>
        <p:spPr>
          <a:xfrm>
            <a:off x="4726535" y="1058782"/>
            <a:ext cx="2588665" cy="2113970"/>
          </a:xfrm>
          <a:prstGeom prst="rect">
            <a:avLst/>
          </a:prstGeom>
        </p:spPr>
      </p:pic>
      <p:pic>
        <p:nvPicPr>
          <p:cNvPr id="12" name="Graphique 11" descr="Écran avec un remplissage uni">
            <a:extLst>
              <a:ext uri="{FF2B5EF4-FFF2-40B4-BE49-F238E27FC236}">
                <a16:creationId xmlns:a16="http://schemas.microsoft.com/office/drawing/2014/main" id="{5EC76E97-D22D-DB4D-CCED-CD09E6FFB2F3}"/>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67851" y="76137"/>
            <a:ext cx="4651699" cy="4651699"/>
          </a:xfrm>
          <a:prstGeom prst="rect">
            <a:avLst/>
          </a:prstGeom>
        </p:spPr>
      </p:pic>
      <p:sp>
        <p:nvSpPr>
          <p:cNvPr id="2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5"/>
            </p:custDataLst>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e la date 3">
            <a:extLst>
              <a:ext uri="{FF2B5EF4-FFF2-40B4-BE49-F238E27FC236}">
                <a16:creationId xmlns:a16="http://schemas.microsoft.com/office/drawing/2014/main" id="{77810D8A-CC3D-3510-EBF4-A1714622D409}"/>
              </a:ext>
            </a:extLst>
          </p:cNvPr>
          <p:cNvSpPr>
            <a:spLocks noGrp="1"/>
          </p:cNvSpPr>
          <p:nvPr>
            <p:ph type="dt" sz="half" idx="10"/>
            <p:custDataLst>
              <p:tags r:id="rId6"/>
            </p:custDataLst>
          </p:nvPr>
        </p:nvSpPr>
        <p:spPr>
          <a:xfrm>
            <a:off x="838200" y="6356350"/>
            <a:ext cx="2743200" cy="365125"/>
          </a:xfrm>
        </p:spPr>
        <p:txBody>
          <a:bodyPr vert="horz" lIns="91440" tIns="45720" rIns="91440" bIns="45720" rtlCol="0" anchor="ctr">
            <a:normAutofit/>
          </a:bodyPr>
          <a:lstStyle/>
          <a:p>
            <a:pPr>
              <a:spcAft>
                <a:spcPts val="600"/>
              </a:spcAft>
            </a:pPr>
            <a:fld id="{9008E486-FE2E-4FB0-9EF0-B5EA7E2FFEDF}" type="datetime4">
              <a:rPr lang="fr-CH" smtClean="0"/>
              <a:t>1er septembre 2022</a:t>
            </a:fld>
            <a:endParaRPr lang="en-US"/>
          </a:p>
        </p:txBody>
      </p:sp>
      <p:sp>
        <p:nvSpPr>
          <p:cNvPr id="5" name="Espace réservé du pied de page 4">
            <a:extLst>
              <a:ext uri="{FF2B5EF4-FFF2-40B4-BE49-F238E27FC236}">
                <a16:creationId xmlns:a16="http://schemas.microsoft.com/office/drawing/2014/main" id="{5681DCF4-C6E0-AABF-F997-D1F28E300F52}"/>
              </a:ext>
            </a:extLst>
          </p:cNvPr>
          <p:cNvSpPr>
            <a:spLocks noGrp="1"/>
          </p:cNvSpPr>
          <p:nvPr>
            <p:ph type="ftr" sz="quarter" idx="11"/>
            <p:custDataLst>
              <p:tags r:id="rId7"/>
            </p:custDataLst>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Quentin Forestier</a:t>
            </a:r>
          </a:p>
        </p:txBody>
      </p:sp>
      <p:sp>
        <p:nvSpPr>
          <p:cNvPr id="6" name="Espace réservé du numéro de diapositive 5">
            <a:extLst>
              <a:ext uri="{FF2B5EF4-FFF2-40B4-BE49-F238E27FC236}">
                <a16:creationId xmlns:a16="http://schemas.microsoft.com/office/drawing/2014/main" id="{73606FA8-0937-3366-3440-7D9987E384F7}"/>
              </a:ext>
            </a:extLst>
          </p:cNvPr>
          <p:cNvSpPr>
            <a:spLocks noGrp="1"/>
          </p:cNvSpPr>
          <p:nvPr>
            <p:ph type="sldNum" sz="quarter" idx="12"/>
            <p:custDataLst>
              <p:tags r:id="rId8"/>
            </p:custDataLst>
          </p:nvPr>
        </p:nvSpPr>
        <p:spPr>
          <a:xfrm>
            <a:off x="8610600" y="6356350"/>
            <a:ext cx="2743200" cy="365125"/>
          </a:xfrm>
        </p:spPr>
        <p:txBody>
          <a:bodyPr vert="horz" lIns="91440" tIns="45720" rIns="91440" bIns="45720" rtlCol="0" anchor="ctr">
            <a:normAutofit/>
          </a:bodyPr>
          <a:lstStyle/>
          <a:p>
            <a:pPr>
              <a:spcAft>
                <a:spcPts val="600"/>
              </a:spcAft>
            </a:pPr>
            <a:fld id="{892DC1FC-3515-4D81-A6C8-3B6592C8E81E}" type="slidenum">
              <a:rPr lang="en-US" smtClean="0"/>
              <a:pPr>
                <a:spcAft>
                  <a:spcPts val="600"/>
                </a:spcAft>
              </a:pPr>
              <a:t>16</a:t>
            </a:fld>
            <a:endParaRPr lang="en-US"/>
          </a:p>
        </p:txBody>
      </p:sp>
      <p:pic>
        <p:nvPicPr>
          <p:cNvPr id="7" name="Graphique 6" descr="Enseignant avec un remplissage uni">
            <a:extLst>
              <a:ext uri="{FF2B5EF4-FFF2-40B4-BE49-F238E27FC236}">
                <a16:creationId xmlns:a16="http://schemas.microsoft.com/office/drawing/2014/main" id="{535A8372-35D8-54E6-8C35-44894AA23D06}"/>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9550" y="4551975"/>
            <a:ext cx="914400" cy="914400"/>
          </a:xfrm>
          <a:prstGeom prst="rect">
            <a:avLst/>
          </a:prstGeom>
        </p:spPr>
      </p:pic>
    </p:spTree>
    <p:extLst>
      <p:ext uri="{BB962C8B-B14F-4D97-AF65-F5344CB8AC3E}">
        <p14:creationId xmlns:p14="http://schemas.microsoft.com/office/powerpoint/2010/main" val="3279031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EF49837-43DD-98E4-32B0-11A3F54613F7}"/>
              </a:ext>
            </a:extLst>
          </p:cNvPr>
          <p:cNvSpPr>
            <a:spLocks noGrp="1"/>
          </p:cNvSpPr>
          <p:nvPr>
            <p:ph type="title"/>
            <p:custDataLst>
              <p:tags r:id="rId2"/>
            </p:custDataLst>
          </p:nvPr>
        </p:nvSpPr>
        <p:spPr>
          <a:xfrm>
            <a:off x="838200" y="365125"/>
            <a:ext cx="10515600" cy="1325563"/>
          </a:xfrm>
        </p:spPr>
        <p:txBody>
          <a:bodyPr>
            <a:normAutofit/>
          </a:bodyPr>
          <a:lstStyle/>
          <a:p>
            <a:r>
              <a:rPr lang="fr-CH" sz="5400" dirty="0"/>
              <a:t>Problèmes restants</a:t>
            </a:r>
          </a:p>
        </p:txBody>
      </p:sp>
      <p:sp>
        <p:nvSpPr>
          <p:cNvPr id="3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C380505-1F21-7F75-C5BF-4FDC724D061C}"/>
              </a:ext>
            </a:extLst>
          </p:cNvPr>
          <p:cNvSpPr>
            <a:spLocks noGrp="1"/>
          </p:cNvSpPr>
          <p:nvPr>
            <p:ph idx="1"/>
            <p:custDataLst>
              <p:tags r:id="rId4"/>
            </p:custDataLst>
          </p:nvPr>
        </p:nvSpPr>
        <p:spPr>
          <a:xfrm>
            <a:off x="838200" y="2394074"/>
            <a:ext cx="10515600" cy="4251960"/>
          </a:xfrm>
        </p:spPr>
        <p:txBody>
          <a:bodyPr>
            <a:normAutofit/>
          </a:bodyPr>
          <a:lstStyle/>
          <a:p>
            <a:r>
              <a:rPr lang="fr-CH" sz="2400" dirty="0"/>
              <a:t>Mettre le projet dans un container</a:t>
            </a:r>
          </a:p>
          <a:p>
            <a:endParaRPr lang="fr-CH" sz="2400" dirty="0"/>
          </a:p>
          <a:p>
            <a:r>
              <a:rPr lang="fr-CH" sz="2400" dirty="0"/>
              <a:t>Éditer directement sur le schéma</a:t>
            </a:r>
          </a:p>
          <a:p>
            <a:endParaRPr lang="fr-CH" sz="2400" dirty="0"/>
          </a:p>
          <a:p>
            <a:r>
              <a:rPr lang="fr-CH" sz="2400" dirty="0"/>
              <a:t>Problème de concurrence lors de l’édition d’un même champ</a:t>
            </a:r>
          </a:p>
          <a:p>
            <a:endParaRPr lang="fr-CH" sz="2400" dirty="0"/>
          </a:p>
          <a:p>
            <a:endParaRPr lang="fr-CH" sz="2400" dirty="0"/>
          </a:p>
        </p:txBody>
      </p:sp>
      <p:sp>
        <p:nvSpPr>
          <p:cNvPr id="4" name="Espace réservé de la date 3">
            <a:extLst>
              <a:ext uri="{FF2B5EF4-FFF2-40B4-BE49-F238E27FC236}">
                <a16:creationId xmlns:a16="http://schemas.microsoft.com/office/drawing/2014/main" id="{84615E7D-DA03-0B2B-88C9-8A3639EC42F0}"/>
              </a:ext>
            </a:extLst>
          </p:cNvPr>
          <p:cNvSpPr>
            <a:spLocks noGrp="1"/>
          </p:cNvSpPr>
          <p:nvPr>
            <p:ph type="dt" sz="half" idx="10"/>
            <p:custDataLst>
              <p:tags r:id="rId5"/>
            </p:custDataLst>
          </p:nvPr>
        </p:nvSpPr>
        <p:spPr>
          <a:xfrm>
            <a:off x="838200" y="6356350"/>
            <a:ext cx="2743200" cy="365125"/>
          </a:xfrm>
        </p:spPr>
        <p:txBody>
          <a:bodyPr>
            <a:normAutofit/>
          </a:bodyPr>
          <a:lstStyle/>
          <a:p>
            <a:pPr>
              <a:spcAft>
                <a:spcPts val="600"/>
              </a:spcAft>
            </a:pPr>
            <a:fld id="{5AC52AB5-6248-46E2-BC1B-1B905A2663AC}"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AA1D7290-DB17-B07D-CE81-D09ABB6B76FA}"/>
              </a:ext>
            </a:extLst>
          </p:cNvPr>
          <p:cNvSpPr>
            <a:spLocks noGrp="1"/>
          </p:cNvSpPr>
          <p:nvPr>
            <p:ph type="ftr" sz="quarter" idx="11"/>
            <p:custDataLst>
              <p:tags r:id="rId6"/>
            </p:custDataLst>
          </p:nvPr>
        </p:nvSpPr>
        <p:spPr>
          <a:xfrm>
            <a:off x="4038600" y="6356350"/>
            <a:ext cx="4114800" cy="365125"/>
          </a:xfrm>
        </p:spPr>
        <p:txBody>
          <a:bodyPr>
            <a:normAutofit/>
          </a:bodyPr>
          <a:lstStyle/>
          <a:p>
            <a:pPr>
              <a:spcAft>
                <a:spcPts val="600"/>
              </a:spcAft>
            </a:pPr>
            <a:r>
              <a:rPr lang="fr-CH"/>
              <a:t>Quentin Forestier</a:t>
            </a:r>
          </a:p>
        </p:txBody>
      </p:sp>
      <p:sp>
        <p:nvSpPr>
          <p:cNvPr id="6" name="Espace réservé du numéro de diapositive 5">
            <a:extLst>
              <a:ext uri="{FF2B5EF4-FFF2-40B4-BE49-F238E27FC236}">
                <a16:creationId xmlns:a16="http://schemas.microsoft.com/office/drawing/2014/main" id="{25638B70-A602-3E5A-5941-561AE9C32C51}"/>
              </a:ext>
            </a:extLst>
          </p:cNvPr>
          <p:cNvSpPr>
            <a:spLocks noGrp="1"/>
          </p:cNvSpPr>
          <p:nvPr>
            <p:ph type="sldNum" sz="quarter" idx="12"/>
            <p:custDataLst>
              <p:tags r:id="rId7"/>
            </p:custDataLst>
          </p:nvPr>
        </p:nvSpPr>
        <p:spPr>
          <a:xfrm>
            <a:off x="8610600" y="6356350"/>
            <a:ext cx="2743200" cy="365125"/>
          </a:xfrm>
        </p:spPr>
        <p:txBody>
          <a:bodyPr>
            <a:normAutofit/>
          </a:bodyPr>
          <a:lstStyle/>
          <a:p>
            <a:pPr>
              <a:spcAft>
                <a:spcPts val="600"/>
              </a:spcAft>
            </a:pPr>
            <a:fld id="{892DC1FC-3515-4D81-A6C8-3B6592C8E81E}" type="slidenum">
              <a:rPr lang="fr-CH" smtClean="0"/>
              <a:pPr>
                <a:spcAft>
                  <a:spcPts val="600"/>
                </a:spcAft>
              </a:pPr>
              <a:t>17</a:t>
            </a:fld>
            <a:endParaRPr lang="fr-CH"/>
          </a:p>
        </p:txBody>
      </p:sp>
      <p:sp>
        <p:nvSpPr>
          <p:cNvPr id="8" name="Rectangle 7" descr="Avertissement">
            <a:extLst>
              <a:ext uri="{FF2B5EF4-FFF2-40B4-BE49-F238E27FC236}">
                <a16:creationId xmlns:a16="http://schemas.microsoft.com/office/drawing/2014/main" id="{6638DA6A-116C-44E6-37D9-227A2016AA29}"/>
              </a:ext>
            </a:extLst>
          </p:cNvPr>
          <p:cNvSpPr/>
          <p:nvPr>
            <p:custDataLst>
              <p:tags r:id="rId8"/>
            </p:custDataLst>
          </p:nvPr>
        </p:nvSpPr>
        <p:spPr>
          <a:xfrm>
            <a:off x="6543716" y="547377"/>
            <a:ext cx="966356" cy="966356"/>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1037600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30AAA62-8E0E-D15F-2F4A-1EF628347008}"/>
              </a:ext>
            </a:extLst>
          </p:cNvPr>
          <p:cNvSpPr>
            <a:spLocks noGrp="1"/>
          </p:cNvSpPr>
          <p:nvPr>
            <p:ph type="title"/>
            <p:custDataLst>
              <p:tags r:id="rId2"/>
            </p:custDataLst>
          </p:nvPr>
        </p:nvSpPr>
        <p:spPr>
          <a:xfrm>
            <a:off x="838200" y="365125"/>
            <a:ext cx="10515600" cy="1325563"/>
          </a:xfrm>
        </p:spPr>
        <p:txBody>
          <a:bodyPr>
            <a:normAutofit/>
          </a:bodyPr>
          <a:lstStyle/>
          <a:p>
            <a:r>
              <a:rPr lang="fr-CH" sz="5400"/>
              <a:t>Problèmes résolus</a:t>
            </a:r>
          </a:p>
        </p:txBody>
      </p:sp>
      <p:sp>
        <p:nvSpPr>
          <p:cNvPr id="2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Espace réservé du contenu 2">
            <a:extLst>
              <a:ext uri="{FF2B5EF4-FFF2-40B4-BE49-F238E27FC236}">
                <a16:creationId xmlns:a16="http://schemas.microsoft.com/office/drawing/2014/main" id="{BCDAE033-90EA-16EE-D530-BF3D205ACAC2}"/>
              </a:ext>
            </a:extLst>
          </p:cNvPr>
          <p:cNvGraphicFramePr>
            <a:graphicFrameLocks noGrp="1"/>
          </p:cNvGraphicFramePr>
          <p:nvPr>
            <p:ph idx="1"/>
            <p:custDataLst>
              <p:tags r:id="rId4"/>
            </p:custDataLst>
            <p:extLst>
              <p:ext uri="{D42A27DB-BD31-4B8C-83A1-F6EECF244321}">
                <p14:modId xmlns:p14="http://schemas.microsoft.com/office/powerpoint/2010/main" val="2431293632"/>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Espace réservé de la date 3">
            <a:extLst>
              <a:ext uri="{FF2B5EF4-FFF2-40B4-BE49-F238E27FC236}">
                <a16:creationId xmlns:a16="http://schemas.microsoft.com/office/drawing/2014/main" id="{25853E17-BE91-3E2C-CD44-8913D70A6663}"/>
              </a:ext>
            </a:extLst>
          </p:cNvPr>
          <p:cNvSpPr>
            <a:spLocks noGrp="1"/>
          </p:cNvSpPr>
          <p:nvPr>
            <p:ph type="dt" sz="half" idx="10"/>
            <p:custDataLst>
              <p:tags r:id="rId5"/>
            </p:custDataLst>
          </p:nvPr>
        </p:nvSpPr>
        <p:spPr>
          <a:xfrm>
            <a:off x="838200" y="6356350"/>
            <a:ext cx="2743200" cy="365125"/>
          </a:xfrm>
        </p:spPr>
        <p:txBody>
          <a:bodyPr>
            <a:normAutofit/>
          </a:bodyPr>
          <a:lstStyle/>
          <a:p>
            <a:pPr>
              <a:spcAft>
                <a:spcPts val="600"/>
              </a:spcAft>
            </a:pPr>
            <a:fld id="{7FFAB305-AE4F-4C1C-8749-F2BDA4E39F75}"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A5FCC7C2-1B9D-8BB5-1E68-7F3DC2F35623}"/>
              </a:ext>
            </a:extLst>
          </p:cNvPr>
          <p:cNvSpPr>
            <a:spLocks noGrp="1"/>
          </p:cNvSpPr>
          <p:nvPr>
            <p:ph type="ftr" sz="quarter" idx="11"/>
            <p:custDataLst>
              <p:tags r:id="rId6"/>
            </p:custDataLst>
          </p:nvPr>
        </p:nvSpPr>
        <p:spPr>
          <a:xfrm>
            <a:off x="4038600" y="6356350"/>
            <a:ext cx="4114800" cy="365125"/>
          </a:xfrm>
        </p:spPr>
        <p:txBody>
          <a:bodyPr>
            <a:normAutofit/>
          </a:bodyPr>
          <a:lstStyle/>
          <a:p>
            <a:pPr>
              <a:spcAft>
                <a:spcPts val="600"/>
              </a:spcAft>
            </a:pPr>
            <a:r>
              <a:rPr lang="fr-CH"/>
              <a:t>Quentin Forestier</a:t>
            </a:r>
          </a:p>
        </p:txBody>
      </p:sp>
      <p:sp>
        <p:nvSpPr>
          <p:cNvPr id="6" name="Espace réservé du numéro de diapositive 5">
            <a:extLst>
              <a:ext uri="{FF2B5EF4-FFF2-40B4-BE49-F238E27FC236}">
                <a16:creationId xmlns:a16="http://schemas.microsoft.com/office/drawing/2014/main" id="{C0903453-E7F7-45FA-D60D-83A18A1EA103}"/>
              </a:ext>
            </a:extLst>
          </p:cNvPr>
          <p:cNvSpPr>
            <a:spLocks noGrp="1"/>
          </p:cNvSpPr>
          <p:nvPr>
            <p:ph type="sldNum" sz="quarter" idx="12"/>
            <p:custDataLst>
              <p:tags r:id="rId7"/>
            </p:custDataLst>
          </p:nvPr>
        </p:nvSpPr>
        <p:spPr>
          <a:xfrm>
            <a:off x="8610600" y="6356350"/>
            <a:ext cx="2743200" cy="365125"/>
          </a:xfrm>
        </p:spPr>
        <p:txBody>
          <a:bodyPr>
            <a:normAutofit/>
          </a:bodyPr>
          <a:lstStyle/>
          <a:p>
            <a:pPr>
              <a:spcAft>
                <a:spcPts val="600"/>
              </a:spcAft>
            </a:pPr>
            <a:fld id="{892DC1FC-3515-4D81-A6C8-3B6592C8E81E}" type="slidenum">
              <a:rPr lang="fr-CH" smtClean="0"/>
              <a:pPr>
                <a:spcAft>
                  <a:spcPts val="600"/>
                </a:spcAft>
              </a:pPr>
              <a:t>18</a:t>
            </a:fld>
            <a:endParaRPr lang="fr-CH"/>
          </a:p>
        </p:txBody>
      </p:sp>
      <p:sp>
        <p:nvSpPr>
          <p:cNvPr id="10" name="Rectangle 9" descr="Avertissement">
            <a:extLst>
              <a:ext uri="{FF2B5EF4-FFF2-40B4-BE49-F238E27FC236}">
                <a16:creationId xmlns:a16="http://schemas.microsoft.com/office/drawing/2014/main" id="{7573FDFB-70F7-D384-1A8D-DD63AD9A705E}"/>
              </a:ext>
            </a:extLst>
          </p:cNvPr>
          <p:cNvSpPr/>
          <p:nvPr>
            <p:custDataLst>
              <p:tags r:id="rId8"/>
            </p:custDataLst>
          </p:nvPr>
        </p:nvSpPr>
        <p:spPr>
          <a:xfrm>
            <a:off x="6438785" y="544728"/>
            <a:ext cx="966356" cy="966356"/>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1900036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F254969-01E0-79F0-B691-C847825FF6B4}"/>
              </a:ext>
            </a:extLst>
          </p:cNvPr>
          <p:cNvSpPr>
            <a:spLocks noGrp="1"/>
          </p:cNvSpPr>
          <p:nvPr>
            <p:ph type="title"/>
            <p:custDataLst>
              <p:tags r:id="rId2"/>
            </p:custDataLst>
          </p:nvPr>
        </p:nvSpPr>
        <p:spPr>
          <a:xfrm>
            <a:off x="838200" y="365125"/>
            <a:ext cx="10515600" cy="1325563"/>
          </a:xfrm>
        </p:spPr>
        <p:txBody>
          <a:bodyPr>
            <a:normAutofit/>
          </a:bodyPr>
          <a:lstStyle/>
          <a:p>
            <a:r>
              <a:rPr lang="fr-CH" sz="5400" dirty="0"/>
              <a:t>Améliorations possibles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9F82BFDE-C567-346F-ED81-D44C4655A476}"/>
              </a:ext>
            </a:extLst>
          </p:cNvPr>
          <p:cNvSpPr>
            <a:spLocks noGrp="1"/>
          </p:cNvSpPr>
          <p:nvPr>
            <p:ph idx="1"/>
            <p:custDataLst>
              <p:tags r:id="rId4"/>
            </p:custDataLst>
          </p:nvPr>
        </p:nvSpPr>
        <p:spPr>
          <a:xfrm>
            <a:off x="838200" y="1929384"/>
            <a:ext cx="10515600" cy="4251960"/>
          </a:xfrm>
        </p:spPr>
        <p:txBody>
          <a:bodyPr>
            <a:normAutofit/>
          </a:bodyPr>
          <a:lstStyle/>
          <a:p>
            <a:r>
              <a:rPr lang="fr-CH" sz="2400" dirty="0"/>
              <a:t>Ajouter l’authentification </a:t>
            </a:r>
            <a:r>
              <a:rPr lang="fr-CH" sz="2400" dirty="0" err="1"/>
              <a:t>EduID</a:t>
            </a:r>
            <a:endParaRPr lang="fr-CH" sz="2400" dirty="0"/>
          </a:p>
          <a:p>
            <a:endParaRPr lang="fr-CH" sz="2400" dirty="0"/>
          </a:p>
          <a:p>
            <a:r>
              <a:rPr lang="fr-CH" sz="2400" dirty="0"/>
              <a:t>Vérification de l’email</a:t>
            </a:r>
          </a:p>
          <a:p>
            <a:endParaRPr lang="fr-CH" sz="2400" dirty="0"/>
          </a:p>
          <a:p>
            <a:r>
              <a:rPr lang="fr-CH" sz="2400" dirty="0"/>
              <a:t>Gestion de la panne</a:t>
            </a:r>
          </a:p>
          <a:p>
            <a:pPr lvl="1"/>
            <a:r>
              <a:rPr lang="fr-CH" sz="2000" dirty="0"/>
              <a:t>Éviter un maximum d’échange client -</a:t>
            </a:r>
            <a:r>
              <a:rPr lang="fr-CH" sz="2000" dirty="0">
                <a:sym typeface="Wingdings" panose="05000000000000000000" pitchFamily="2" charset="2"/>
              </a:rPr>
              <a:t> </a:t>
            </a:r>
            <a:r>
              <a:rPr lang="fr-CH" sz="2000" dirty="0"/>
              <a:t>serveur</a:t>
            </a:r>
          </a:p>
          <a:p>
            <a:endParaRPr lang="fr-CH" sz="2400" dirty="0"/>
          </a:p>
          <a:p>
            <a:r>
              <a:rPr lang="fr-CH" sz="2400" dirty="0"/>
              <a:t>Annulation de la dernière action</a:t>
            </a:r>
          </a:p>
          <a:p>
            <a:endParaRPr lang="fr-CH" sz="2400" dirty="0"/>
          </a:p>
          <a:p>
            <a:endParaRPr lang="fr-CH" sz="2400" dirty="0"/>
          </a:p>
          <a:p>
            <a:endParaRPr lang="fr-CH" sz="2400" dirty="0"/>
          </a:p>
        </p:txBody>
      </p:sp>
      <p:sp>
        <p:nvSpPr>
          <p:cNvPr id="4" name="Espace réservé de la date 3">
            <a:extLst>
              <a:ext uri="{FF2B5EF4-FFF2-40B4-BE49-F238E27FC236}">
                <a16:creationId xmlns:a16="http://schemas.microsoft.com/office/drawing/2014/main" id="{F8D1F413-655D-B90D-02DF-3FFD65C6095D}"/>
              </a:ext>
            </a:extLst>
          </p:cNvPr>
          <p:cNvSpPr>
            <a:spLocks noGrp="1"/>
          </p:cNvSpPr>
          <p:nvPr>
            <p:ph type="dt" sz="half" idx="10"/>
            <p:custDataLst>
              <p:tags r:id="rId5"/>
            </p:custDataLst>
          </p:nvPr>
        </p:nvSpPr>
        <p:spPr>
          <a:xfrm>
            <a:off x="838200" y="6356350"/>
            <a:ext cx="2743200" cy="365125"/>
          </a:xfrm>
        </p:spPr>
        <p:txBody>
          <a:bodyPr>
            <a:normAutofit/>
          </a:bodyPr>
          <a:lstStyle/>
          <a:p>
            <a:pPr>
              <a:spcAft>
                <a:spcPts val="600"/>
              </a:spcAft>
            </a:pPr>
            <a:fld id="{EF1ABBB2-D7B2-4C13-AAE3-52C06F17D67F}"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9347470B-0AD6-B16F-CB06-5E5274FE4F71}"/>
              </a:ext>
            </a:extLst>
          </p:cNvPr>
          <p:cNvSpPr>
            <a:spLocks noGrp="1"/>
          </p:cNvSpPr>
          <p:nvPr>
            <p:ph type="ftr" sz="quarter" idx="11"/>
            <p:custDataLst>
              <p:tags r:id="rId6"/>
            </p:custDataLst>
          </p:nvPr>
        </p:nvSpPr>
        <p:spPr>
          <a:xfrm>
            <a:off x="4038600" y="6356350"/>
            <a:ext cx="4114800" cy="365125"/>
          </a:xfrm>
        </p:spPr>
        <p:txBody>
          <a:bodyPr>
            <a:normAutofit/>
          </a:bodyPr>
          <a:lstStyle/>
          <a:p>
            <a:pPr>
              <a:spcAft>
                <a:spcPts val="600"/>
              </a:spcAft>
            </a:pPr>
            <a:r>
              <a:rPr lang="fr-CH"/>
              <a:t>Quentin Forestier</a:t>
            </a:r>
          </a:p>
        </p:txBody>
      </p:sp>
      <p:sp>
        <p:nvSpPr>
          <p:cNvPr id="6" name="Espace réservé du numéro de diapositive 5">
            <a:extLst>
              <a:ext uri="{FF2B5EF4-FFF2-40B4-BE49-F238E27FC236}">
                <a16:creationId xmlns:a16="http://schemas.microsoft.com/office/drawing/2014/main" id="{80517987-035A-18C5-A3E2-0A4331F67C22}"/>
              </a:ext>
            </a:extLst>
          </p:cNvPr>
          <p:cNvSpPr>
            <a:spLocks noGrp="1"/>
          </p:cNvSpPr>
          <p:nvPr>
            <p:ph type="sldNum" sz="quarter" idx="12"/>
            <p:custDataLst>
              <p:tags r:id="rId7"/>
            </p:custDataLst>
          </p:nvPr>
        </p:nvSpPr>
        <p:spPr>
          <a:xfrm>
            <a:off x="8610600" y="6356350"/>
            <a:ext cx="2743200" cy="365125"/>
          </a:xfrm>
        </p:spPr>
        <p:txBody>
          <a:bodyPr>
            <a:normAutofit/>
          </a:bodyPr>
          <a:lstStyle/>
          <a:p>
            <a:pPr>
              <a:spcAft>
                <a:spcPts val="600"/>
              </a:spcAft>
            </a:pPr>
            <a:fld id="{892DC1FC-3515-4D81-A6C8-3B6592C8E81E}" type="slidenum">
              <a:rPr lang="fr-CH" smtClean="0"/>
              <a:pPr>
                <a:spcAft>
                  <a:spcPts val="600"/>
                </a:spcAft>
              </a:pPr>
              <a:t>19</a:t>
            </a:fld>
            <a:endParaRPr lang="fr-CH"/>
          </a:p>
        </p:txBody>
      </p:sp>
      <p:sp>
        <p:nvSpPr>
          <p:cNvPr id="9" name="Rectangle 8" descr="Lightbulb">
            <a:extLst>
              <a:ext uri="{FF2B5EF4-FFF2-40B4-BE49-F238E27FC236}">
                <a16:creationId xmlns:a16="http://schemas.microsoft.com/office/drawing/2014/main" id="{C93B9398-8C87-D213-9882-B8CF582066F4}"/>
              </a:ext>
            </a:extLst>
          </p:cNvPr>
          <p:cNvSpPr/>
          <p:nvPr>
            <p:custDataLst>
              <p:tags r:id="rId8"/>
            </p:custDataLst>
          </p:nvPr>
        </p:nvSpPr>
        <p:spPr>
          <a:xfrm>
            <a:off x="7707697" y="552245"/>
            <a:ext cx="891405" cy="891405"/>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2842136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0B43BDE-40F7-3C9D-EF4A-E726B35A5C04}"/>
              </a:ext>
            </a:extLst>
          </p:cNvPr>
          <p:cNvSpPr>
            <a:spLocks noGrp="1"/>
          </p:cNvSpPr>
          <p:nvPr>
            <p:ph type="title"/>
            <p:custDataLst>
              <p:tags r:id="rId2"/>
            </p:custDataLst>
          </p:nvPr>
        </p:nvSpPr>
        <p:spPr>
          <a:xfrm>
            <a:off x="841248" y="548640"/>
            <a:ext cx="3600860" cy="5431536"/>
          </a:xfrm>
        </p:spPr>
        <p:txBody>
          <a:bodyPr>
            <a:normAutofit/>
          </a:bodyPr>
          <a:lstStyle/>
          <a:p>
            <a:r>
              <a:rPr lang="fr-CH" sz="5400" dirty="0"/>
              <a:t>Sommaire</a:t>
            </a:r>
          </a:p>
        </p:txBody>
      </p:sp>
      <p:sp>
        <p:nvSpPr>
          <p:cNvPr id="10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2" name="Espace réservé du contenu 2">
            <a:extLst>
              <a:ext uri="{FF2B5EF4-FFF2-40B4-BE49-F238E27FC236}">
                <a16:creationId xmlns:a16="http://schemas.microsoft.com/office/drawing/2014/main" id="{AD57870D-983F-1BBA-4FD0-F2FD359D6A47}"/>
              </a:ext>
            </a:extLst>
          </p:cNvPr>
          <p:cNvGraphicFramePr>
            <a:graphicFrameLocks noGrp="1"/>
          </p:cNvGraphicFramePr>
          <p:nvPr>
            <p:ph idx="1"/>
            <p:custDataLst>
              <p:tags r:id="rId4"/>
            </p:custDataLst>
            <p:extLst>
              <p:ext uri="{D42A27DB-BD31-4B8C-83A1-F6EECF244321}">
                <p14:modId xmlns:p14="http://schemas.microsoft.com/office/powerpoint/2010/main" val="4267346872"/>
              </p:ext>
            </p:extLst>
          </p:nvPr>
        </p:nvGraphicFramePr>
        <p:xfrm>
          <a:off x="5126418" y="552091"/>
          <a:ext cx="6224335" cy="54315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6" name="Espace réservé de la date 5">
            <a:extLst>
              <a:ext uri="{FF2B5EF4-FFF2-40B4-BE49-F238E27FC236}">
                <a16:creationId xmlns:a16="http://schemas.microsoft.com/office/drawing/2014/main" id="{54993086-EFFB-98C0-5172-F801D98519B5}"/>
              </a:ext>
            </a:extLst>
          </p:cNvPr>
          <p:cNvSpPr>
            <a:spLocks noGrp="1"/>
          </p:cNvSpPr>
          <p:nvPr>
            <p:ph type="dt" sz="half" idx="10"/>
            <p:custDataLst>
              <p:tags r:id="rId5"/>
            </p:custDataLst>
          </p:nvPr>
        </p:nvSpPr>
        <p:spPr>
          <a:xfrm>
            <a:off x="838200" y="6356350"/>
            <a:ext cx="2743200" cy="365125"/>
          </a:xfrm>
        </p:spPr>
        <p:txBody>
          <a:bodyPr>
            <a:normAutofit/>
          </a:bodyPr>
          <a:lstStyle/>
          <a:p>
            <a:pPr>
              <a:spcAft>
                <a:spcPts val="600"/>
              </a:spcAft>
            </a:pPr>
            <a:fld id="{C1C137C7-CDFA-4C81-B02E-F04934A254C7}" type="datetime4">
              <a:rPr lang="fr-CH" smtClean="0"/>
              <a:t>1er septembre 2022</a:t>
            </a:fld>
            <a:endParaRPr lang="fr-CH"/>
          </a:p>
        </p:txBody>
      </p:sp>
      <p:sp>
        <p:nvSpPr>
          <p:cNvPr id="3" name="Espace réservé du pied de page 2">
            <a:extLst>
              <a:ext uri="{FF2B5EF4-FFF2-40B4-BE49-F238E27FC236}">
                <a16:creationId xmlns:a16="http://schemas.microsoft.com/office/drawing/2014/main" id="{C4F00F61-266A-F88E-7CE2-8E650550D754}"/>
              </a:ext>
            </a:extLst>
          </p:cNvPr>
          <p:cNvSpPr>
            <a:spLocks noGrp="1"/>
          </p:cNvSpPr>
          <p:nvPr>
            <p:ph type="ftr" sz="quarter" idx="11"/>
            <p:custDataLst>
              <p:tags r:id="rId6"/>
            </p:custDataLst>
          </p:nvPr>
        </p:nvSpPr>
        <p:spPr>
          <a:xfrm>
            <a:off x="4038600" y="6356350"/>
            <a:ext cx="4114800" cy="365125"/>
          </a:xfrm>
        </p:spPr>
        <p:txBody>
          <a:bodyPr>
            <a:normAutofit/>
          </a:bodyPr>
          <a:lstStyle/>
          <a:p>
            <a:pPr>
              <a:spcAft>
                <a:spcPts val="600"/>
              </a:spcAft>
            </a:pPr>
            <a:r>
              <a:rPr lang="fr-CH"/>
              <a:t>Quentin Forestier</a:t>
            </a:r>
          </a:p>
        </p:txBody>
      </p:sp>
      <p:sp>
        <p:nvSpPr>
          <p:cNvPr id="4" name="Espace réservé du numéro de diapositive 3">
            <a:extLst>
              <a:ext uri="{FF2B5EF4-FFF2-40B4-BE49-F238E27FC236}">
                <a16:creationId xmlns:a16="http://schemas.microsoft.com/office/drawing/2014/main" id="{A176CDCD-9C61-BB84-C659-5C55FD1CAAF2}"/>
              </a:ext>
            </a:extLst>
          </p:cNvPr>
          <p:cNvSpPr>
            <a:spLocks noGrp="1"/>
          </p:cNvSpPr>
          <p:nvPr>
            <p:ph type="sldNum" sz="quarter" idx="12"/>
            <p:custDataLst>
              <p:tags r:id="rId7"/>
            </p:custDataLst>
          </p:nvPr>
        </p:nvSpPr>
        <p:spPr>
          <a:xfrm>
            <a:off x="8610600" y="6356350"/>
            <a:ext cx="2743200" cy="365125"/>
          </a:xfrm>
        </p:spPr>
        <p:txBody>
          <a:bodyPr>
            <a:normAutofit/>
          </a:bodyPr>
          <a:lstStyle/>
          <a:p>
            <a:pPr>
              <a:spcAft>
                <a:spcPts val="600"/>
              </a:spcAft>
            </a:pPr>
            <a:fld id="{892DC1FC-3515-4D81-A6C8-3B6592C8E81E}" type="slidenum">
              <a:rPr lang="fr-CH" smtClean="0"/>
              <a:pPr>
                <a:spcAft>
                  <a:spcPts val="600"/>
                </a:spcAft>
              </a:pPr>
              <a:t>2</a:t>
            </a:fld>
            <a:endParaRPr lang="fr-CH"/>
          </a:p>
        </p:txBody>
      </p:sp>
    </p:spTree>
    <p:extLst>
      <p:ext uri="{BB962C8B-B14F-4D97-AF65-F5344CB8AC3E}">
        <p14:creationId xmlns:p14="http://schemas.microsoft.com/office/powerpoint/2010/main" val="4286410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6F6B929-842B-322C-3447-984798E63402}"/>
              </a:ext>
            </a:extLst>
          </p:cNvPr>
          <p:cNvSpPr>
            <a:spLocks noGrp="1"/>
          </p:cNvSpPr>
          <p:nvPr>
            <p:ph type="title"/>
            <p:custDataLst>
              <p:tags r:id="rId2"/>
            </p:custDataLst>
          </p:nvPr>
        </p:nvSpPr>
        <p:spPr>
          <a:xfrm>
            <a:off x="463123" y="640080"/>
            <a:ext cx="3734014" cy="3566160"/>
          </a:xfrm>
        </p:spPr>
        <p:txBody>
          <a:bodyPr vert="horz" lIns="91440" tIns="45720" rIns="91440" bIns="45720" rtlCol="0" anchor="b">
            <a:normAutofit/>
          </a:bodyPr>
          <a:lstStyle/>
          <a:p>
            <a:r>
              <a:rPr lang="en-US" sz="5400"/>
              <a:t>Conclusion</a:t>
            </a:r>
            <a:endParaRPr lang="en-US" sz="5400" dirty="0"/>
          </a:p>
        </p:txBody>
      </p:sp>
      <p:sp>
        <p:nvSpPr>
          <p:cNvPr id="1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e la date 3">
            <a:extLst>
              <a:ext uri="{FF2B5EF4-FFF2-40B4-BE49-F238E27FC236}">
                <a16:creationId xmlns:a16="http://schemas.microsoft.com/office/drawing/2014/main" id="{160D6AF0-E7B1-D90F-61BF-81CEA2B07500}"/>
              </a:ext>
            </a:extLst>
          </p:cNvPr>
          <p:cNvSpPr>
            <a:spLocks noGrp="1"/>
          </p:cNvSpPr>
          <p:nvPr>
            <p:ph type="dt" sz="half" idx="10"/>
            <p:custDataLst>
              <p:tags r:id="rId4"/>
            </p:custDataLst>
          </p:nvPr>
        </p:nvSpPr>
        <p:spPr>
          <a:xfrm>
            <a:off x="838200" y="6356350"/>
            <a:ext cx="2743200" cy="365125"/>
          </a:xfrm>
        </p:spPr>
        <p:txBody>
          <a:bodyPr vert="horz" lIns="91440" tIns="45720" rIns="91440" bIns="45720" rtlCol="0" anchor="ctr">
            <a:normAutofit/>
          </a:bodyPr>
          <a:lstStyle/>
          <a:p>
            <a:pPr>
              <a:spcAft>
                <a:spcPts val="600"/>
              </a:spcAft>
              <a:defRPr/>
            </a:pPr>
            <a:fld id="{8CF2C03D-43E4-4BA3-8E53-4B58235E2390}" type="datetime4">
              <a:rPr lang="fr-CH" smtClean="0">
                <a:solidFill>
                  <a:prstClr val="black">
                    <a:tint val="75000"/>
                  </a:prstClr>
                </a:solidFill>
                <a:latin typeface="Calibri" panose="020F0502020204030204"/>
              </a:rPr>
              <a:t>1er septembre 2022</a:t>
            </a:fld>
            <a:endParaRPr lang="en-US" dirty="0">
              <a:solidFill>
                <a:prstClr val="black">
                  <a:tint val="75000"/>
                </a:prstClr>
              </a:solidFill>
              <a:latin typeface="Calibri" panose="020F0502020204030204"/>
            </a:endParaRPr>
          </a:p>
        </p:txBody>
      </p:sp>
      <p:sp>
        <p:nvSpPr>
          <p:cNvPr id="5" name="Espace réservé du pied de page 4">
            <a:extLst>
              <a:ext uri="{FF2B5EF4-FFF2-40B4-BE49-F238E27FC236}">
                <a16:creationId xmlns:a16="http://schemas.microsoft.com/office/drawing/2014/main" id="{5C7985B6-6232-4C92-3382-690257E62BFB}"/>
              </a:ext>
            </a:extLst>
          </p:cNvPr>
          <p:cNvSpPr>
            <a:spLocks noGrp="1"/>
          </p:cNvSpPr>
          <p:nvPr>
            <p:ph type="ftr" sz="quarter" idx="11"/>
            <p:custDataLst>
              <p:tags r:id="rId5"/>
            </p:custDataLst>
          </p:nvPr>
        </p:nvSpPr>
        <p:spPr>
          <a:xfrm>
            <a:off x="6094476" y="6356350"/>
            <a:ext cx="4114800" cy="365125"/>
          </a:xfrm>
        </p:spPr>
        <p:txBody>
          <a:bodyPr vert="horz" lIns="91440" tIns="45720" rIns="91440" bIns="45720" rtlCol="0" anchor="ctr">
            <a:normAutofit/>
          </a:bodyPr>
          <a:lstStyle/>
          <a:p>
            <a:pPr algn="l">
              <a:spcAft>
                <a:spcPts val="600"/>
              </a:spcAft>
              <a:defRPr/>
            </a:pPr>
            <a:r>
              <a:rPr lang="en-US" kern="1200">
                <a:solidFill>
                  <a:srgbClr val="949494"/>
                </a:solidFill>
                <a:latin typeface="Calibri" panose="020F0502020204030204"/>
                <a:ea typeface="+mn-ea"/>
                <a:cs typeface="+mn-cs"/>
              </a:rPr>
              <a:t>Quentin Forestier</a:t>
            </a:r>
            <a:endParaRPr lang="en-US" kern="1200" dirty="0">
              <a:solidFill>
                <a:srgbClr val="949494"/>
              </a:solidFill>
              <a:latin typeface="Calibri" panose="020F0502020204030204"/>
              <a:ea typeface="+mn-ea"/>
              <a:cs typeface="+mn-cs"/>
            </a:endParaRPr>
          </a:p>
        </p:txBody>
      </p:sp>
      <p:sp>
        <p:nvSpPr>
          <p:cNvPr id="6" name="Espace réservé du numéro de diapositive 5">
            <a:extLst>
              <a:ext uri="{FF2B5EF4-FFF2-40B4-BE49-F238E27FC236}">
                <a16:creationId xmlns:a16="http://schemas.microsoft.com/office/drawing/2014/main" id="{BC34991B-D869-9378-3D9D-58DE4F7A256F}"/>
              </a:ext>
            </a:extLst>
          </p:cNvPr>
          <p:cNvSpPr>
            <a:spLocks noGrp="1"/>
          </p:cNvSpPr>
          <p:nvPr>
            <p:ph type="sldNum" sz="quarter" idx="12"/>
            <p:custDataLst>
              <p:tags r:id="rId6"/>
            </p:custDataLst>
          </p:nvPr>
        </p:nvSpPr>
        <p:spPr>
          <a:xfrm>
            <a:off x="10591800" y="6356350"/>
            <a:ext cx="762000" cy="365125"/>
          </a:xfrm>
        </p:spPr>
        <p:txBody>
          <a:bodyPr vert="horz" lIns="91440" tIns="45720" rIns="91440" bIns="45720" rtlCol="0" anchor="ctr">
            <a:normAutofit/>
          </a:bodyPr>
          <a:lstStyle/>
          <a:p>
            <a:pPr>
              <a:spcAft>
                <a:spcPts val="600"/>
              </a:spcAft>
              <a:defRPr/>
            </a:pPr>
            <a:fld id="{892DC1FC-3515-4D81-A6C8-3B6592C8E81E}" type="slidenum">
              <a:rPr lang="en-US" smtClean="0">
                <a:solidFill>
                  <a:srgbClr val="949494"/>
                </a:solidFill>
                <a:latin typeface="Calibri" panose="020F0502020204030204"/>
              </a:rPr>
              <a:pPr>
                <a:spcAft>
                  <a:spcPts val="600"/>
                </a:spcAft>
                <a:defRPr/>
              </a:pPr>
              <a:t>20</a:t>
            </a:fld>
            <a:endParaRPr lang="en-US" dirty="0">
              <a:solidFill>
                <a:srgbClr val="949494"/>
              </a:solidFill>
              <a:latin typeface="Calibri" panose="020F0502020204030204"/>
            </a:endParaRPr>
          </a:p>
        </p:txBody>
      </p:sp>
      <p:sp>
        <p:nvSpPr>
          <p:cNvPr id="9" name="Rectangle 8" descr="Gavel">
            <a:extLst>
              <a:ext uri="{FF2B5EF4-FFF2-40B4-BE49-F238E27FC236}">
                <a16:creationId xmlns:a16="http://schemas.microsoft.com/office/drawing/2014/main" id="{2DF0B59C-7339-EA7F-F939-436A733D1846}"/>
              </a:ext>
            </a:extLst>
          </p:cNvPr>
          <p:cNvSpPr/>
          <p:nvPr>
            <p:custDataLst>
              <p:tags r:id="rId7"/>
            </p:custDataLst>
          </p:nvPr>
        </p:nvSpPr>
        <p:spPr>
          <a:xfrm>
            <a:off x="3949701" y="3278609"/>
            <a:ext cx="927631" cy="927631"/>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r>
              <a:rPr lang="fr-CH"/>
              <a:t>&lt;</a:t>
            </a:r>
            <a:endParaRPr lang="fr-CH" dirty="0"/>
          </a:p>
        </p:txBody>
      </p:sp>
      <p:pic>
        <p:nvPicPr>
          <p:cNvPr id="11" name="Image 10">
            <a:extLst>
              <a:ext uri="{FF2B5EF4-FFF2-40B4-BE49-F238E27FC236}">
                <a16:creationId xmlns:a16="http://schemas.microsoft.com/office/drawing/2014/main" id="{6AF39A57-8805-7241-C235-027205E91F9C}"/>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4877332" y="765042"/>
            <a:ext cx="7559055" cy="5327915"/>
          </a:xfrm>
          <a:prstGeom prst="rect">
            <a:avLst/>
          </a:prstGeom>
        </p:spPr>
      </p:pic>
    </p:spTree>
    <p:extLst>
      <p:ext uri="{BB962C8B-B14F-4D97-AF65-F5344CB8AC3E}">
        <p14:creationId xmlns:p14="http://schemas.microsoft.com/office/powerpoint/2010/main" val="20812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2F7A52C-C2C6-6817-6797-05BF04139AFB}"/>
              </a:ext>
            </a:extLst>
          </p:cNvPr>
          <p:cNvSpPr>
            <a:spLocks noGrp="1"/>
          </p:cNvSpPr>
          <p:nvPr>
            <p:ph type="title"/>
            <p:custDataLst>
              <p:tags r:id="rId2"/>
            </p:custDataLst>
          </p:nvPr>
        </p:nvSpPr>
        <p:spPr>
          <a:xfrm>
            <a:off x="841248" y="548640"/>
            <a:ext cx="3600860" cy="5431536"/>
          </a:xfrm>
        </p:spPr>
        <p:txBody>
          <a:bodyPr>
            <a:normAutofit/>
          </a:bodyPr>
          <a:lstStyle/>
          <a:p>
            <a:r>
              <a:rPr lang="fr-CH" sz="5400" dirty="0"/>
              <a:t>Objectif</a:t>
            </a:r>
          </a:p>
        </p:txBody>
      </p:sp>
      <p:sp>
        <p:nvSpPr>
          <p:cNvPr id="8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F6C3907F-2F38-7157-4024-F729BF09ACD1}"/>
              </a:ext>
            </a:extLst>
          </p:cNvPr>
          <p:cNvSpPr>
            <a:spLocks noGrp="1"/>
          </p:cNvSpPr>
          <p:nvPr>
            <p:ph idx="1"/>
            <p:custDataLst>
              <p:tags r:id="rId4"/>
            </p:custDataLst>
          </p:nvPr>
        </p:nvSpPr>
        <p:spPr>
          <a:xfrm>
            <a:off x="5126418" y="552091"/>
            <a:ext cx="6224335" cy="5431536"/>
          </a:xfrm>
        </p:spPr>
        <p:txBody>
          <a:bodyPr anchor="ctr">
            <a:normAutofit/>
          </a:bodyPr>
          <a:lstStyle/>
          <a:p>
            <a:r>
              <a:rPr lang="fr-CH" sz="2200" dirty="0"/>
              <a:t>Éditeur de diagrammes de classes</a:t>
            </a:r>
          </a:p>
          <a:p>
            <a:endParaRPr lang="fr-CH" sz="2200" dirty="0"/>
          </a:p>
          <a:p>
            <a:r>
              <a:rPr lang="fr-CH" sz="2200" dirty="0"/>
              <a:t>Disponible sur le web</a:t>
            </a:r>
          </a:p>
          <a:p>
            <a:endParaRPr lang="fr-CH" sz="2200" dirty="0"/>
          </a:p>
          <a:p>
            <a:r>
              <a:rPr lang="fr-CH" sz="2200" dirty="0"/>
              <a:t>Collaboratif</a:t>
            </a:r>
          </a:p>
          <a:p>
            <a:endParaRPr lang="fr-CH" sz="2200" dirty="0"/>
          </a:p>
          <a:p>
            <a:r>
              <a:rPr lang="fr-CH" sz="2200" dirty="0"/>
              <a:t>Simple d’utilisation</a:t>
            </a:r>
          </a:p>
        </p:txBody>
      </p:sp>
      <p:sp>
        <p:nvSpPr>
          <p:cNvPr id="4" name="Espace réservé de la date 3">
            <a:extLst>
              <a:ext uri="{FF2B5EF4-FFF2-40B4-BE49-F238E27FC236}">
                <a16:creationId xmlns:a16="http://schemas.microsoft.com/office/drawing/2014/main" id="{B019BA4B-2D75-9352-C19C-35F3D59E2F4B}"/>
              </a:ext>
            </a:extLst>
          </p:cNvPr>
          <p:cNvSpPr>
            <a:spLocks noGrp="1"/>
          </p:cNvSpPr>
          <p:nvPr>
            <p:ph type="dt" sz="half" idx="10"/>
            <p:custDataLst>
              <p:tags r:id="rId5"/>
            </p:custDataLst>
          </p:nvPr>
        </p:nvSpPr>
        <p:spPr>
          <a:xfrm>
            <a:off x="838200" y="6356350"/>
            <a:ext cx="2743200" cy="365125"/>
          </a:xfrm>
        </p:spPr>
        <p:txBody>
          <a:bodyPr>
            <a:normAutofit/>
          </a:bodyPr>
          <a:lstStyle/>
          <a:p>
            <a:pPr>
              <a:spcAft>
                <a:spcPts val="600"/>
              </a:spcAft>
            </a:pPr>
            <a:fld id="{FE7F60C8-DD39-434A-B984-ADF3B457EB7A}"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AF795EE1-7FA0-4542-35AD-0D8D4212C5A9}"/>
              </a:ext>
            </a:extLst>
          </p:cNvPr>
          <p:cNvSpPr>
            <a:spLocks noGrp="1"/>
          </p:cNvSpPr>
          <p:nvPr>
            <p:ph type="ftr" sz="quarter" idx="11"/>
            <p:custDataLst>
              <p:tags r:id="rId6"/>
            </p:custDataLst>
          </p:nvPr>
        </p:nvSpPr>
        <p:spPr>
          <a:xfrm>
            <a:off x="4038600" y="6356350"/>
            <a:ext cx="4114800" cy="365125"/>
          </a:xfrm>
        </p:spPr>
        <p:txBody>
          <a:bodyPr>
            <a:normAutofit/>
          </a:bodyPr>
          <a:lstStyle/>
          <a:p>
            <a:pPr>
              <a:spcAft>
                <a:spcPts val="600"/>
              </a:spcAft>
            </a:pPr>
            <a:r>
              <a:rPr lang="fr-CH"/>
              <a:t>Quentin Forestier</a:t>
            </a:r>
          </a:p>
        </p:txBody>
      </p:sp>
      <p:sp>
        <p:nvSpPr>
          <p:cNvPr id="6" name="Espace réservé du numéro de diapositive 5">
            <a:extLst>
              <a:ext uri="{FF2B5EF4-FFF2-40B4-BE49-F238E27FC236}">
                <a16:creationId xmlns:a16="http://schemas.microsoft.com/office/drawing/2014/main" id="{7ECAD2AC-99A0-DC6A-03F7-660C3C02D50D}"/>
              </a:ext>
            </a:extLst>
          </p:cNvPr>
          <p:cNvSpPr>
            <a:spLocks noGrp="1"/>
          </p:cNvSpPr>
          <p:nvPr>
            <p:ph type="sldNum" sz="quarter" idx="12"/>
            <p:custDataLst>
              <p:tags r:id="rId7"/>
            </p:custDataLst>
          </p:nvPr>
        </p:nvSpPr>
        <p:spPr>
          <a:xfrm>
            <a:off x="8610600" y="6356350"/>
            <a:ext cx="2743200" cy="365125"/>
          </a:xfrm>
        </p:spPr>
        <p:txBody>
          <a:bodyPr>
            <a:normAutofit/>
          </a:bodyPr>
          <a:lstStyle/>
          <a:p>
            <a:pPr>
              <a:spcAft>
                <a:spcPts val="600"/>
              </a:spcAft>
            </a:pPr>
            <a:fld id="{892DC1FC-3515-4D81-A6C8-3B6592C8E81E}" type="slidenum">
              <a:rPr lang="fr-CH"/>
              <a:pPr>
                <a:spcAft>
                  <a:spcPts val="600"/>
                </a:spcAft>
              </a:pPr>
              <a:t>3</a:t>
            </a:fld>
            <a:endParaRPr lang="fr-CH"/>
          </a:p>
        </p:txBody>
      </p:sp>
      <p:pic>
        <p:nvPicPr>
          <p:cNvPr id="23" name="Graphique 22" descr="Mille avec un remplissage uni">
            <a:extLst>
              <a:ext uri="{FF2B5EF4-FFF2-40B4-BE49-F238E27FC236}">
                <a16:creationId xmlns:a16="http://schemas.microsoft.com/office/drawing/2014/main" id="{64879874-F0C9-D93F-8662-D979ADA848B8}"/>
              </a:ext>
            </a:extLst>
          </p:cNvPr>
          <p:cNvPicPr>
            <a:picLocks noChangeAspect="1"/>
          </p:cNvPicPr>
          <p:nvPr>
            <p:custDataLst>
              <p:tags r:id="rId8"/>
            </p:custDataLst>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12663" y="2807208"/>
            <a:ext cx="914400" cy="914400"/>
          </a:xfrm>
          <a:prstGeom prst="rect">
            <a:avLst/>
          </a:prstGeom>
        </p:spPr>
      </p:pic>
    </p:spTree>
    <p:extLst>
      <p:ext uri="{BB962C8B-B14F-4D97-AF65-F5344CB8AC3E}">
        <p14:creationId xmlns:p14="http://schemas.microsoft.com/office/powerpoint/2010/main" val="1999742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C22248F-EE39-C069-2393-79630BE37C09}"/>
              </a:ext>
            </a:extLst>
          </p:cNvPr>
          <p:cNvSpPr>
            <a:spLocks noGrp="1"/>
          </p:cNvSpPr>
          <p:nvPr>
            <p:ph type="title"/>
            <p:custDataLst>
              <p:tags r:id="rId2"/>
            </p:custDataLst>
          </p:nvPr>
        </p:nvSpPr>
        <p:spPr>
          <a:xfrm>
            <a:off x="-178082" y="404470"/>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Architecture </a:t>
            </a:r>
            <a:r>
              <a:rPr lang="fr-CH" sz="6600" kern="1200" dirty="0">
                <a:solidFill>
                  <a:schemeClr val="tx1"/>
                </a:solidFill>
                <a:latin typeface="+mj-lt"/>
                <a:ea typeface="+mj-ea"/>
                <a:cs typeface="+mj-cs"/>
              </a:rPr>
              <a:t>globale</a:t>
            </a:r>
          </a:p>
        </p:txBody>
      </p:sp>
      <p:sp>
        <p:nvSpPr>
          <p:cNvPr id="2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space réservé du contenu 6">
            <a:extLst>
              <a:ext uri="{FF2B5EF4-FFF2-40B4-BE49-F238E27FC236}">
                <a16:creationId xmlns:a16="http://schemas.microsoft.com/office/drawing/2014/main" id="{16663DE1-A846-70D0-71AD-4223F06B975A}"/>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bwMode="auto">
          <a:xfrm>
            <a:off x="319265" y="2805379"/>
            <a:ext cx="11548872" cy="2656239"/>
          </a:xfrm>
          <a:prstGeom prst="rect">
            <a:avLst/>
          </a:prstGeom>
          <a:noFill/>
        </p:spPr>
      </p:pic>
      <p:sp>
        <p:nvSpPr>
          <p:cNvPr id="4" name="Espace réservé de la date 3">
            <a:extLst>
              <a:ext uri="{FF2B5EF4-FFF2-40B4-BE49-F238E27FC236}">
                <a16:creationId xmlns:a16="http://schemas.microsoft.com/office/drawing/2014/main" id="{FA3AFCF6-E69C-3CF1-9C2C-0EB04BD41ECC}"/>
              </a:ext>
            </a:extLst>
          </p:cNvPr>
          <p:cNvSpPr>
            <a:spLocks noGrp="1"/>
          </p:cNvSpPr>
          <p:nvPr>
            <p:ph type="dt" sz="half" idx="10"/>
            <p:custDataLst>
              <p:tags r:id="rId5"/>
            </p:custDataLst>
          </p:nvPr>
        </p:nvSpPr>
        <p:spPr>
          <a:xfrm>
            <a:off x="838200" y="6356350"/>
            <a:ext cx="2743200" cy="365125"/>
          </a:xfrm>
        </p:spPr>
        <p:txBody>
          <a:bodyPr vert="horz" lIns="91440" tIns="45720" rIns="91440" bIns="45720" rtlCol="0" anchor="ctr">
            <a:normAutofit/>
          </a:bodyPr>
          <a:lstStyle/>
          <a:p>
            <a:pPr>
              <a:spcAft>
                <a:spcPts val="600"/>
              </a:spcAft>
            </a:pPr>
            <a:fld id="{31AF37AD-2D58-4D54-B02B-78FA2D7480FA}" type="datetime4">
              <a:rPr lang="fr-CH" smtClean="0"/>
              <a:t>1er septembre 2022</a:t>
            </a:fld>
            <a:endParaRPr lang="en-US"/>
          </a:p>
        </p:txBody>
      </p:sp>
      <p:sp>
        <p:nvSpPr>
          <p:cNvPr id="5" name="Espace réservé du pied de page 4">
            <a:extLst>
              <a:ext uri="{FF2B5EF4-FFF2-40B4-BE49-F238E27FC236}">
                <a16:creationId xmlns:a16="http://schemas.microsoft.com/office/drawing/2014/main" id="{92B703CB-0A47-7E78-3A8E-1B364CBCE579}"/>
              </a:ext>
            </a:extLst>
          </p:cNvPr>
          <p:cNvSpPr>
            <a:spLocks noGrp="1"/>
          </p:cNvSpPr>
          <p:nvPr>
            <p:ph type="ftr" sz="quarter" idx="11"/>
            <p:custDataLst>
              <p:tags r:id="rId6"/>
            </p:custDataLst>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Quentin Forestier</a:t>
            </a:r>
          </a:p>
        </p:txBody>
      </p:sp>
      <p:sp>
        <p:nvSpPr>
          <p:cNvPr id="6" name="Espace réservé du numéro de diapositive 5">
            <a:extLst>
              <a:ext uri="{FF2B5EF4-FFF2-40B4-BE49-F238E27FC236}">
                <a16:creationId xmlns:a16="http://schemas.microsoft.com/office/drawing/2014/main" id="{F520E47C-9FC2-C8C0-3144-5A6B1201944B}"/>
              </a:ext>
            </a:extLst>
          </p:cNvPr>
          <p:cNvSpPr>
            <a:spLocks noGrp="1"/>
          </p:cNvSpPr>
          <p:nvPr>
            <p:ph type="sldNum" sz="quarter" idx="12"/>
            <p:custDataLst>
              <p:tags r:id="rId7"/>
            </p:custDataLst>
          </p:nvPr>
        </p:nvSpPr>
        <p:spPr>
          <a:xfrm>
            <a:off x="8610600" y="6356350"/>
            <a:ext cx="2743200" cy="365125"/>
          </a:xfrm>
        </p:spPr>
        <p:txBody>
          <a:bodyPr vert="horz" lIns="91440" tIns="45720" rIns="91440" bIns="45720" rtlCol="0" anchor="ctr">
            <a:normAutofit/>
          </a:bodyPr>
          <a:lstStyle/>
          <a:p>
            <a:pPr>
              <a:spcAft>
                <a:spcPts val="600"/>
              </a:spcAft>
            </a:pPr>
            <a:fld id="{892DC1FC-3515-4D81-A6C8-3B6592C8E81E}" type="slidenum">
              <a:rPr lang="en-US" smtClean="0"/>
              <a:pPr>
                <a:spcAft>
                  <a:spcPts val="600"/>
                </a:spcAft>
              </a:pPr>
              <a:t>4</a:t>
            </a:fld>
            <a:endParaRPr lang="en-US"/>
          </a:p>
        </p:txBody>
      </p:sp>
      <p:pic>
        <p:nvPicPr>
          <p:cNvPr id="8" name="Graphique 7" descr="Architecture avec un remplissage uni">
            <a:extLst>
              <a:ext uri="{FF2B5EF4-FFF2-40B4-BE49-F238E27FC236}">
                <a16:creationId xmlns:a16="http://schemas.microsoft.com/office/drawing/2014/main" id="{24235C3C-6C9A-089E-366B-18CD4A1808AC}"/>
              </a:ext>
            </a:extLst>
          </p:cNvPr>
          <p:cNvPicPr>
            <a:picLocks noChangeAspect="1"/>
          </p:cNvPicPr>
          <p:nvPr>
            <p:custDataLst>
              <p:tags r:id="rId8"/>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67800" y="571967"/>
            <a:ext cx="914400" cy="914400"/>
          </a:xfrm>
          <a:prstGeom prst="rect">
            <a:avLst/>
          </a:prstGeom>
        </p:spPr>
      </p:pic>
    </p:spTree>
    <p:extLst>
      <p:ext uri="{BB962C8B-B14F-4D97-AF65-F5344CB8AC3E}">
        <p14:creationId xmlns:p14="http://schemas.microsoft.com/office/powerpoint/2010/main" val="4304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90E3CC-947F-4D7D-B2CA-A87153A55528}"/>
              </a:ext>
            </a:extLst>
          </p:cNvPr>
          <p:cNvSpPr>
            <a:spLocks noGrp="1"/>
          </p:cNvSpPr>
          <p:nvPr>
            <p:ph type="title"/>
            <p:custDataLst>
              <p:tags r:id="rId2"/>
            </p:custDataLst>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Technologies</a:t>
            </a:r>
          </a:p>
        </p:txBody>
      </p:sp>
      <p:sp>
        <p:nvSpPr>
          <p:cNvPr id="1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e la date 3">
            <a:extLst>
              <a:ext uri="{FF2B5EF4-FFF2-40B4-BE49-F238E27FC236}">
                <a16:creationId xmlns:a16="http://schemas.microsoft.com/office/drawing/2014/main" id="{CD09016B-CBDC-A140-ACB4-4E93DE9B023F}"/>
              </a:ext>
            </a:extLst>
          </p:cNvPr>
          <p:cNvSpPr>
            <a:spLocks noGrp="1"/>
          </p:cNvSpPr>
          <p:nvPr>
            <p:ph type="dt" sz="half" idx="10"/>
            <p:custDataLst>
              <p:tags r:id="rId4"/>
            </p:custDataLst>
          </p:nvPr>
        </p:nvSpPr>
        <p:spPr>
          <a:xfrm>
            <a:off x="838200" y="6356350"/>
            <a:ext cx="2743200" cy="365125"/>
          </a:xfrm>
        </p:spPr>
        <p:txBody>
          <a:bodyPr vert="horz" lIns="91440" tIns="45720" rIns="91440" bIns="45720" rtlCol="0" anchor="ctr">
            <a:normAutofit/>
          </a:bodyPr>
          <a:lstStyle/>
          <a:p>
            <a:pPr>
              <a:spcAft>
                <a:spcPts val="600"/>
              </a:spcAft>
            </a:pPr>
            <a:fld id="{0072F0BB-35BF-4918-BDCB-D1FC82EA56C4}" type="datetime4">
              <a:rPr lang="fr-CH" smtClean="0"/>
              <a:t>1er septembre 2022</a:t>
            </a:fld>
            <a:endParaRPr lang="en-US"/>
          </a:p>
        </p:txBody>
      </p:sp>
      <p:sp>
        <p:nvSpPr>
          <p:cNvPr id="5" name="Espace réservé du pied de page 4">
            <a:extLst>
              <a:ext uri="{FF2B5EF4-FFF2-40B4-BE49-F238E27FC236}">
                <a16:creationId xmlns:a16="http://schemas.microsoft.com/office/drawing/2014/main" id="{8835FE4A-D9DF-0CC7-E6C5-F5027CD9407C}"/>
              </a:ext>
            </a:extLst>
          </p:cNvPr>
          <p:cNvSpPr>
            <a:spLocks noGrp="1"/>
          </p:cNvSpPr>
          <p:nvPr>
            <p:ph type="ftr" sz="quarter" idx="11"/>
            <p:custDataLst>
              <p:tags r:id="rId5"/>
            </p:custDataLst>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Quentin Forestier</a:t>
            </a:r>
          </a:p>
        </p:txBody>
      </p:sp>
      <p:sp>
        <p:nvSpPr>
          <p:cNvPr id="6" name="Espace réservé du numéro de diapositive 5">
            <a:extLst>
              <a:ext uri="{FF2B5EF4-FFF2-40B4-BE49-F238E27FC236}">
                <a16:creationId xmlns:a16="http://schemas.microsoft.com/office/drawing/2014/main" id="{12E8A00F-45FE-E179-F33B-B76CF0CB599E}"/>
              </a:ext>
            </a:extLst>
          </p:cNvPr>
          <p:cNvSpPr>
            <a:spLocks noGrp="1"/>
          </p:cNvSpPr>
          <p:nvPr>
            <p:ph type="sldNum" sz="quarter" idx="12"/>
            <p:custDataLst>
              <p:tags r:id="rId6"/>
            </p:custDataLst>
          </p:nvPr>
        </p:nvSpPr>
        <p:spPr>
          <a:xfrm>
            <a:off x="8610600" y="6356350"/>
            <a:ext cx="2743200" cy="365125"/>
          </a:xfrm>
        </p:spPr>
        <p:txBody>
          <a:bodyPr vert="horz" lIns="91440" tIns="45720" rIns="91440" bIns="45720" rtlCol="0" anchor="ctr">
            <a:normAutofit/>
          </a:bodyPr>
          <a:lstStyle/>
          <a:p>
            <a:pPr>
              <a:spcAft>
                <a:spcPts val="600"/>
              </a:spcAft>
            </a:pPr>
            <a:fld id="{892DC1FC-3515-4D81-A6C8-3B6592C8E81E}" type="slidenum">
              <a:rPr lang="en-US" smtClean="0"/>
              <a:pPr>
                <a:spcAft>
                  <a:spcPts val="600"/>
                </a:spcAft>
              </a:pPr>
              <a:t>5</a:t>
            </a:fld>
            <a:endParaRPr lang="en-US"/>
          </a:p>
        </p:txBody>
      </p:sp>
      <p:pic>
        <p:nvPicPr>
          <p:cNvPr id="7" name="Graphique 6" descr="Processeur avec un remplissage uni">
            <a:extLst>
              <a:ext uri="{FF2B5EF4-FFF2-40B4-BE49-F238E27FC236}">
                <a16:creationId xmlns:a16="http://schemas.microsoft.com/office/drawing/2014/main" id="{EA83F6A0-0DF5-CAC2-D045-BFF9A70668A9}"/>
              </a:ext>
            </a:extLst>
          </p:cNvPr>
          <p:cNvPicPr>
            <a:picLocks noChangeAspect="1"/>
          </p:cNvPicPr>
          <p:nvPr>
            <p:custDataLst>
              <p:tags r:id="rId7"/>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63850" y="3603521"/>
            <a:ext cx="914400" cy="914400"/>
          </a:xfrm>
          <a:prstGeom prst="rect">
            <a:avLst/>
          </a:prstGeom>
        </p:spPr>
      </p:pic>
    </p:spTree>
    <p:extLst>
      <p:ext uri="{BB962C8B-B14F-4D97-AF65-F5344CB8AC3E}">
        <p14:creationId xmlns:p14="http://schemas.microsoft.com/office/powerpoint/2010/main" val="51779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FD271D0-FA76-2712-3F06-A76AA1A6719B}"/>
              </a:ext>
            </a:extLst>
          </p:cNvPr>
          <p:cNvSpPr>
            <a:spLocks noGrp="1"/>
          </p:cNvSpPr>
          <p:nvPr>
            <p:ph type="title"/>
            <p:custDataLst>
              <p:tags r:id="rId2"/>
            </p:custDataLst>
          </p:nvPr>
        </p:nvSpPr>
        <p:spPr>
          <a:xfrm>
            <a:off x="838200" y="365125"/>
            <a:ext cx="10515600" cy="1325563"/>
          </a:xfrm>
        </p:spPr>
        <p:txBody>
          <a:bodyPr>
            <a:normAutofit/>
          </a:bodyPr>
          <a:lstStyle/>
          <a:p>
            <a:r>
              <a:rPr lang="fr-CH" sz="5400" dirty="0"/>
              <a:t>Play Framework</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36CCE5D-5FB5-185C-0ACA-29BFD200300B}"/>
              </a:ext>
            </a:extLst>
          </p:cNvPr>
          <p:cNvSpPr>
            <a:spLocks noGrp="1"/>
          </p:cNvSpPr>
          <p:nvPr>
            <p:ph idx="1"/>
            <p:custDataLst>
              <p:tags r:id="rId4"/>
            </p:custDataLst>
          </p:nvPr>
        </p:nvSpPr>
        <p:spPr>
          <a:xfrm>
            <a:off x="838200" y="1929384"/>
            <a:ext cx="10515600" cy="4251960"/>
          </a:xfrm>
        </p:spPr>
        <p:txBody>
          <a:bodyPr>
            <a:normAutofit/>
          </a:bodyPr>
          <a:lstStyle/>
          <a:p>
            <a:r>
              <a:rPr lang="fr-CH" sz="2200" dirty="0"/>
              <a:t>Framework Web</a:t>
            </a:r>
          </a:p>
          <a:p>
            <a:endParaRPr lang="fr-CH" sz="2200" dirty="0"/>
          </a:p>
          <a:p>
            <a:r>
              <a:rPr lang="fr-CH" sz="2200" dirty="0"/>
              <a:t>Moteur de templating</a:t>
            </a:r>
          </a:p>
          <a:p>
            <a:endParaRPr lang="fr-CH" sz="2200" dirty="0"/>
          </a:p>
          <a:p>
            <a:r>
              <a:rPr lang="fr-CH" sz="2200" dirty="0"/>
              <a:t>Gestion des requêtes HTTP</a:t>
            </a:r>
          </a:p>
          <a:p>
            <a:endParaRPr lang="fr-CH" sz="2200" dirty="0"/>
          </a:p>
          <a:p>
            <a:r>
              <a:rPr lang="fr-CH" sz="2200" dirty="0"/>
              <a:t>Dispositif de sécurité</a:t>
            </a:r>
          </a:p>
          <a:p>
            <a:endParaRPr lang="fr-CH" sz="2200" dirty="0"/>
          </a:p>
        </p:txBody>
      </p:sp>
      <p:sp>
        <p:nvSpPr>
          <p:cNvPr id="4" name="Espace réservé de la date 3">
            <a:extLst>
              <a:ext uri="{FF2B5EF4-FFF2-40B4-BE49-F238E27FC236}">
                <a16:creationId xmlns:a16="http://schemas.microsoft.com/office/drawing/2014/main" id="{10B4A9B8-05D5-EED1-2DDC-54A0125075A7}"/>
              </a:ext>
            </a:extLst>
          </p:cNvPr>
          <p:cNvSpPr>
            <a:spLocks noGrp="1"/>
          </p:cNvSpPr>
          <p:nvPr>
            <p:ph type="dt" sz="half" idx="10"/>
            <p:custDataLst>
              <p:tags r:id="rId5"/>
            </p:custDataLst>
          </p:nvPr>
        </p:nvSpPr>
        <p:spPr>
          <a:xfrm>
            <a:off x="838200" y="6356350"/>
            <a:ext cx="2743200" cy="365125"/>
          </a:xfrm>
        </p:spPr>
        <p:txBody>
          <a:bodyPr>
            <a:normAutofit/>
          </a:bodyPr>
          <a:lstStyle/>
          <a:p>
            <a:pPr>
              <a:spcAft>
                <a:spcPts val="600"/>
              </a:spcAft>
            </a:pPr>
            <a:fld id="{63B8EBD1-B896-410E-920B-4EAD46AEB3FA}"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570F99D6-0481-F590-28D8-409A07D447AC}"/>
              </a:ext>
            </a:extLst>
          </p:cNvPr>
          <p:cNvSpPr>
            <a:spLocks noGrp="1"/>
          </p:cNvSpPr>
          <p:nvPr>
            <p:ph type="ftr" sz="quarter" idx="11"/>
            <p:custDataLst>
              <p:tags r:id="rId6"/>
            </p:custDataLst>
          </p:nvPr>
        </p:nvSpPr>
        <p:spPr>
          <a:xfrm>
            <a:off x="4038600" y="6356350"/>
            <a:ext cx="4114800" cy="365125"/>
          </a:xfrm>
        </p:spPr>
        <p:txBody>
          <a:bodyPr>
            <a:normAutofit/>
          </a:bodyPr>
          <a:lstStyle/>
          <a:p>
            <a:pPr>
              <a:spcAft>
                <a:spcPts val="600"/>
              </a:spcAft>
            </a:pPr>
            <a:r>
              <a:rPr lang="fr-CH"/>
              <a:t>Quentin Forestier</a:t>
            </a:r>
          </a:p>
        </p:txBody>
      </p:sp>
      <p:sp>
        <p:nvSpPr>
          <p:cNvPr id="6" name="Espace réservé du numéro de diapositive 5">
            <a:extLst>
              <a:ext uri="{FF2B5EF4-FFF2-40B4-BE49-F238E27FC236}">
                <a16:creationId xmlns:a16="http://schemas.microsoft.com/office/drawing/2014/main" id="{ABF03F52-EEE5-9D51-D3FC-BF5EA15C1109}"/>
              </a:ext>
            </a:extLst>
          </p:cNvPr>
          <p:cNvSpPr>
            <a:spLocks noGrp="1"/>
          </p:cNvSpPr>
          <p:nvPr>
            <p:ph type="sldNum" sz="quarter" idx="12"/>
            <p:custDataLst>
              <p:tags r:id="rId7"/>
            </p:custDataLst>
          </p:nvPr>
        </p:nvSpPr>
        <p:spPr>
          <a:xfrm>
            <a:off x="8610600" y="6356350"/>
            <a:ext cx="2743200" cy="365125"/>
          </a:xfrm>
        </p:spPr>
        <p:txBody>
          <a:bodyPr>
            <a:normAutofit/>
          </a:bodyPr>
          <a:lstStyle/>
          <a:p>
            <a:pPr>
              <a:spcAft>
                <a:spcPts val="600"/>
              </a:spcAft>
            </a:pPr>
            <a:fld id="{892DC1FC-3515-4D81-A6C8-3B6592C8E81E}" type="slidenum">
              <a:rPr lang="fr-CH" smtClean="0"/>
              <a:pPr>
                <a:spcAft>
                  <a:spcPts val="600"/>
                </a:spcAft>
              </a:pPr>
              <a:t>6</a:t>
            </a:fld>
            <a:endParaRPr lang="fr-CH" dirty="0"/>
          </a:p>
        </p:txBody>
      </p:sp>
      <p:pic>
        <p:nvPicPr>
          <p:cNvPr id="7" name="Image 6">
            <a:extLst>
              <a:ext uri="{FF2B5EF4-FFF2-40B4-BE49-F238E27FC236}">
                <a16:creationId xmlns:a16="http://schemas.microsoft.com/office/drawing/2014/main" id="{4FDF1B7E-3603-43C5-A465-04F4AF3FB6F8}"/>
              </a:ext>
            </a:extLst>
          </p:cNvPr>
          <p:cNvPicPr>
            <a:picLocks noChangeAspect="1"/>
          </p:cNvPicPr>
          <p:nvPr>
            <p:custDataLst>
              <p:tags r:id="rId8"/>
            </p:custDataLst>
          </p:nvPr>
        </p:nvPicPr>
        <p:blipFill>
          <a:blip r:embed="rId14"/>
          <a:stretch>
            <a:fillRect/>
          </a:stretch>
        </p:blipFill>
        <p:spPr>
          <a:xfrm>
            <a:off x="1844397" y="5514133"/>
            <a:ext cx="9509403" cy="503143"/>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EACA13B5-17D2-D76F-DCFF-2BD4B5BED8BA}"/>
              </a:ext>
            </a:extLst>
          </p:cNvPr>
          <p:cNvPicPr>
            <a:picLocks noChangeAspect="1"/>
          </p:cNvPicPr>
          <p:nvPr>
            <p:custDataLst>
              <p:tags r:id="rId9"/>
            </p:custDataLst>
          </p:nvPr>
        </p:nvPicPr>
        <p:blipFill>
          <a:blip r:embed="rId15"/>
          <a:stretch>
            <a:fillRect/>
          </a:stretch>
        </p:blipFill>
        <p:spPr>
          <a:xfrm>
            <a:off x="5933355" y="3856274"/>
            <a:ext cx="5420445" cy="1224290"/>
          </a:xfrm>
          <a:prstGeom prst="rect">
            <a:avLst/>
          </a:prstGeom>
        </p:spPr>
      </p:pic>
      <p:pic>
        <p:nvPicPr>
          <p:cNvPr id="1026" name="Picture 2" descr="Play Framework — Wikipédia">
            <a:extLst>
              <a:ext uri="{FF2B5EF4-FFF2-40B4-BE49-F238E27FC236}">
                <a16:creationId xmlns:a16="http://schemas.microsoft.com/office/drawing/2014/main" id="{7DE23AF3-EE80-1C8D-75A1-643B55BFF574}"/>
              </a:ext>
            </a:extLst>
          </p:cNvPr>
          <p:cNvPicPr>
            <a:picLocks noChangeAspect="1" noChangeArrowheads="1"/>
          </p:cNvPicPr>
          <p:nvPr>
            <p:custDataLst>
              <p:tags r:id="rId10"/>
            </p:custDataLst>
          </p:nvPr>
        </p:nvPicPr>
        <p:blipFill>
          <a:blip r:embed="rId16">
            <a:extLst>
              <a:ext uri="{28A0092B-C50C-407E-A947-70E740481C1C}">
                <a14:useLocalDpi xmlns:a14="http://schemas.microsoft.com/office/drawing/2010/main" val="0"/>
              </a:ext>
            </a:extLst>
          </a:blip>
          <a:srcRect/>
          <a:stretch>
            <a:fillRect/>
          </a:stretch>
        </p:blipFill>
        <p:spPr bwMode="auto">
          <a:xfrm>
            <a:off x="8163116" y="67162"/>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que 9" descr="Processeur avec un remplissage uni">
            <a:extLst>
              <a:ext uri="{FF2B5EF4-FFF2-40B4-BE49-F238E27FC236}">
                <a16:creationId xmlns:a16="http://schemas.microsoft.com/office/drawing/2014/main" id="{872611FF-10DE-9654-3EC4-DF9BD3326A94}"/>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637276" y="508739"/>
            <a:ext cx="914400" cy="914400"/>
          </a:xfrm>
          <a:prstGeom prst="rect">
            <a:avLst/>
          </a:prstGeom>
        </p:spPr>
      </p:pic>
    </p:spTree>
    <p:extLst>
      <p:ext uri="{BB962C8B-B14F-4D97-AF65-F5344CB8AC3E}">
        <p14:creationId xmlns:p14="http://schemas.microsoft.com/office/powerpoint/2010/main" val="308158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6BDA697-E234-3280-BCCC-624D82E1FF0C}"/>
              </a:ext>
            </a:extLst>
          </p:cNvPr>
          <p:cNvSpPr>
            <a:spLocks noGrp="1"/>
          </p:cNvSpPr>
          <p:nvPr>
            <p:ph type="title"/>
            <p:custDataLst>
              <p:tags r:id="rId2"/>
            </p:custDataLst>
          </p:nvPr>
        </p:nvSpPr>
        <p:spPr>
          <a:xfrm>
            <a:off x="630936" y="639520"/>
            <a:ext cx="3429000" cy="1719072"/>
          </a:xfrm>
        </p:spPr>
        <p:txBody>
          <a:bodyPr anchor="b">
            <a:normAutofit/>
          </a:bodyPr>
          <a:lstStyle/>
          <a:p>
            <a:r>
              <a:rPr lang="fr-CH" sz="5400"/>
              <a:t>EBean</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58C39472-4366-DB02-A3B8-DC30501E113B}"/>
              </a:ext>
            </a:extLst>
          </p:cNvPr>
          <p:cNvSpPr>
            <a:spLocks noGrp="1"/>
          </p:cNvSpPr>
          <p:nvPr>
            <p:ph idx="1"/>
            <p:custDataLst>
              <p:tags r:id="rId4"/>
            </p:custDataLst>
          </p:nvPr>
        </p:nvSpPr>
        <p:spPr>
          <a:xfrm>
            <a:off x="630936" y="2807208"/>
            <a:ext cx="3429000" cy="3410712"/>
          </a:xfrm>
        </p:spPr>
        <p:txBody>
          <a:bodyPr anchor="t">
            <a:normAutofit/>
          </a:bodyPr>
          <a:lstStyle/>
          <a:p>
            <a:r>
              <a:rPr lang="fr-CH" sz="2000"/>
              <a:t>ORM</a:t>
            </a:r>
          </a:p>
          <a:p>
            <a:endParaRPr lang="fr-CH" sz="2000"/>
          </a:p>
          <a:p>
            <a:r>
              <a:rPr lang="fr-CH" sz="2000"/>
              <a:t>Simple d’utilisation</a:t>
            </a:r>
          </a:p>
          <a:p>
            <a:endParaRPr lang="fr-CH" sz="2000"/>
          </a:p>
          <a:p>
            <a:r>
              <a:rPr lang="fr-CH" sz="2000"/>
              <a:t>Fonctionne avec PostgreSQL</a:t>
            </a:r>
          </a:p>
          <a:p>
            <a:endParaRPr lang="fr-CH" sz="2000"/>
          </a:p>
          <a:p>
            <a:r>
              <a:rPr lang="fr-CH" sz="2000"/>
              <a:t>Fonctionne avec des annotations</a:t>
            </a:r>
          </a:p>
        </p:txBody>
      </p:sp>
      <p:pic>
        <p:nvPicPr>
          <p:cNvPr id="7" name="Image 6" descr="Une image contenant texte&#10;&#10;Description générée automatiquement">
            <a:extLst>
              <a:ext uri="{FF2B5EF4-FFF2-40B4-BE49-F238E27FC236}">
                <a16:creationId xmlns:a16="http://schemas.microsoft.com/office/drawing/2014/main" id="{DC4C4217-4529-353F-77A1-67EF6EE28F8D}"/>
              </a:ext>
            </a:extLst>
          </p:cNvPr>
          <p:cNvPicPr>
            <a:picLocks noChangeAspect="1"/>
          </p:cNvPicPr>
          <p:nvPr>
            <p:custDataLst>
              <p:tags r:id="rId5"/>
            </p:custDataLst>
          </p:nvPr>
        </p:nvPicPr>
        <p:blipFill>
          <a:blip r:embed="rId13"/>
          <a:stretch>
            <a:fillRect/>
          </a:stretch>
        </p:blipFill>
        <p:spPr>
          <a:xfrm>
            <a:off x="4903696" y="460499"/>
            <a:ext cx="5222159" cy="3759954"/>
          </a:xfrm>
          <a:prstGeom prst="rect">
            <a:avLst/>
          </a:prstGeom>
        </p:spPr>
      </p:pic>
      <p:sp>
        <p:nvSpPr>
          <p:cNvPr id="4" name="Espace réservé de la date 3">
            <a:extLst>
              <a:ext uri="{FF2B5EF4-FFF2-40B4-BE49-F238E27FC236}">
                <a16:creationId xmlns:a16="http://schemas.microsoft.com/office/drawing/2014/main" id="{4516B3A5-3D99-8769-6D39-A3A0A7992CCE}"/>
              </a:ext>
            </a:extLst>
          </p:cNvPr>
          <p:cNvSpPr>
            <a:spLocks noGrp="1"/>
          </p:cNvSpPr>
          <p:nvPr>
            <p:ph type="dt" sz="half" idx="10"/>
            <p:custDataLst>
              <p:tags r:id="rId6"/>
            </p:custDataLst>
          </p:nvPr>
        </p:nvSpPr>
        <p:spPr>
          <a:xfrm>
            <a:off x="838200" y="6356350"/>
            <a:ext cx="2743200" cy="365125"/>
          </a:xfrm>
        </p:spPr>
        <p:txBody>
          <a:bodyPr>
            <a:normAutofit/>
          </a:bodyPr>
          <a:lstStyle/>
          <a:p>
            <a:pPr>
              <a:spcAft>
                <a:spcPts val="600"/>
              </a:spcAft>
            </a:pPr>
            <a:fld id="{9B0EBEE0-CA55-49D7-9B90-E7AF983E42B8}"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DF136EBE-B06D-9409-CD7D-55B733FC71EB}"/>
              </a:ext>
            </a:extLst>
          </p:cNvPr>
          <p:cNvSpPr>
            <a:spLocks noGrp="1"/>
          </p:cNvSpPr>
          <p:nvPr>
            <p:ph type="ftr" sz="quarter" idx="11"/>
            <p:custDataLst>
              <p:tags r:id="rId7"/>
            </p:custDataLst>
          </p:nvPr>
        </p:nvSpPr>
        <p:spPr>
          <a:xfrm>
            <a:off x="4038600" y="6356350"/>
            <a:ext cx="4114800" cy="365125"/>
          </a:xfrm>
        </p:spPr>
        <p:txBody>
          <a:bodyPr>
            <a:normAutofit/>
          </a:bodyPr>
          <a:lstStyle/>
          <a:p>
            <a:pPr>
              <a:spcAft>
                <a:spcPts val="600"/>
              </a:spcAft>
            </a:pPr>
            <a:r>
              <a:rPr lang="fr-CH"/>
              <a:t>Quentin Forestier</a:t>
            </a:r>
          </a:p>
        </p:txBody>
      </p:sp>
      <p:sp>
        <p:nvSpPr>
          <p:cNvPr id="6" name="Espace réservé du numéro de diapositive 5">
            <a:extLst>
              <a:ext uri="{FF2B5EF4-FFF2-40B4-BE49-F238E27FC236}">
                <a16:creationId xmlns:a16="http://schemas.microsoft.com/office/drawing/2014/main" id="{E29725CA-A4CA-FE29-95E6-4591B98CB534}"/>
              </a:ext>
            </a:extLst>
          </p:cNvPr>
          <p:cNvSpPr>
            <a:spLocks noGrp="1"/>
          </p:cNvSpPr>
          <p:nvPr>
            <p:ph type="sldNum" sz="quarter" idx="12"/>
            <p:custDataLst>
              <p:tags r:id="rId8"/>
            </p:custDataLst>
          </p:nvPr>
        </p:nvSpPr>
        <p:spPr>
          <a:xfrm>
            <a:off x="8610600" y="6356350"/>
            <a:ext cx="2743200" cy="365125"/>
          </a:xfrm>
        </p:spPr>
        <p:txBody>
          <a:bodyPr>
            <a:normAutofit/>
          </a:bodyPr>
          <a:lstStyle/>
          <a:p>
            <a:pPr>
              <a:spcAft>
                <a:spcPts val="600"/>
              </a:spcAft>
            </a:pPr>
            <a:fld id="{892DC1FC-3515-4D81-A6C8-3B6592C8E81E}" type="slidenum">
              <a:rPr lang="fr-CH" smtClean="0"/>
              <a:pPr>
                <a:spcAft>
                  <a:spcPts val="600"/>
                </a:spcAft>
              </a:pPr>
              <a:t>7</a:t>
            </a:fld>
            <a:endParaRPr lang="fr-CH"/>
          </a:p>
        </p:txBody>
      </p:sp>
      <p:pic>
        <p:nvPicPr>
          <p:cNvPr id="9" name="Graphique 8" descr="Processeur avec un remplissage uni">
            <a:extLst>
              <a:ext uri="{FF2B5EF4-FFF2-40B4-BE49-F238E27FC236}">
                <a16:creationId xmlns:a16="http://schemas.microsoft.com/office/drawing/2014/main" id="{F1CE0449-7E7A-0816-C4CB-7C6018EF7BA3}"/>
              </a:ext>
            </a:extLst>
          </p:cNvPr>
          <p:cNvPicPr>
            <a:picLocks noChangeAspect="1"/>
          </p:cNvPicPr>
          <p:nvPr>
            <p:custDataLst>
              <p:tags r:id="rId9"/>
            </p:custDataLst>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804135" y="1444192"/>
            <a:ext cx="914400" cy="914400"/>
          </a:xfrm>
          <a:prstGeom prst="rect">
            <a:avLst/>
          </a:prstGeom>
        </p:spPr>
      </p:pic>
      <p:pic>
        <p:nvPicPr>
          <p:cNvPr id="2050" name="Picture 2" descr="Ebean ORM for Java &amp; Kotlin">
            <a:extLst>
              <a:ext uri="{FF2B5EF4-FFF2-40B4-BE49-F238E27FC236}">
                <a16:creationId xmlns:a16="http://schemas.microsoft.com/office/drawing/2014/main" id="{8AB1A9FA-A1BF-0000-8DAD-3C66331B2BC6}"/>
              </a:ext>
            </a:extLst>
          </p:cNvPr>
          <p:cNvPicPr>
            <a:picLocks noChangeAspect="1" noChangeArrowheads="1"/>
          </p:cNvPicPr>
          <p:nvPr>
            <p:custDataLst>
              <p:tags r:id="rId10"/>
            </p:custDataLst>
          </p:nvPr>
        </p:nvPicPr>
        <p:blipFill>
          <a:blip r:embed="rId16">
            <a:extLst>
              <a:ext uri="{28A0092B-C50C-407E-A947-70E740481C1C}">
                <a14:useLocalDpi xmlns:a14="http://schemas.microsoft.com/office/drawing/2010/main" val="0"/>
              </a:ext>
            </a:extLst>
          </a:blip>
          <a:srcRect/>
          <a:stretch>
            <a:fillRect/>
          </a:stretch>
        </p:blipFill>
        <p:spPr bwMode="auto">
          <a:xfrm>
            <a:off x="10616341" y="136525"/>
            <a:ext cx="1474918" cy="147491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10;&#10;Description générée automatiquement">
            <a:extLst>
              <a:ext uri="{FF2B5EF4-FFF2-40B4-BE49-F238E27FC236}">
                <a16:creationId xmlns:a16="http://schemas.microsoft.com/office/drawing/2014/main" id="{97863A5A-ACE8-B7D6-047A-19454823CAB9}"/>
              </a:ext>
            </a:extLst>
          </p:cNvPr>
          <p:cNvPicPr>
            <a:picLocks noChangeAspect="1"/>
          </p:cNvPicPr>
          <p:nvPr/>
        </p:nvPicPr>
        <p:blipFill>
          <a:blip r:embed="rId17"/>
          <a:stretch>
            <a:fillRect/>
          </a:stretch>
        </p:blipFill>
        <p:spPr>
          <a:xfrm>
            <a:off x="4903695" y="4544427"/>
            <a:ext cx="5222159" cy="1575722"/>
          </a:xfrm>
          <a:prstGeom prst="rect">
            <a:avLst/>
          </a:prstGeom>
        </p:spPr>
      </p:pic>
    </p:spTree>
    <p:extLst>
      <p:ext uri="{BB962C8B-B14F-4D97-AF65-F5344CB8AC3E}">
        <p14:creationId xmlns:p14="http://schemas.microsoft.com/office/powerpoint/2010/main" val="191075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ED7CA33-E9BD-AE85-EA64-0D3BB54C99E2}"/>
              </a:ext>
            </a:extLst>
          </p:cNvPr>
          <p:cNvSpPr>
            <a:spLocks noGrp="1"/>
          </p:cNvSpPr>
          <p:nvPr>
            <p:ph type="title"/>
            <p:custDataLst>
              <p:tags r:id="rId2"/>
            </p:custDataLst>
          </p:nvPr>
        </p:nvSpPr>
        <p:spPr>
          <a:xfrm>
            <a:off x="4655033" y="317152"/>
            <a:ext cx="6755626" cy="1783080"/>
          </a:xfrm>
        </p:spPr>
        <p:txBody>
          <a:bodyPr anchor="b">
            <a:normAutofit/>
          </a:bodyPr>
          <a:lstStyle/>
          <a:p>
            <a:r>
              <a:rPr lang="fr-CH" sz="5400" dirty="0"/>
              <a:t>JAXB</a:t>
            </a:r>
          </a:p>
        </p:txBody>
      </p:sp>
      <p:pic>
        <p:nvPicPr>
          <p:cNvPr id="8" name="Image 7" descr="Une image contenant texte&#10;&#10;Description générée automatiquement">
            <a:extLst>
              <a:ext uri="{FF2B5EF4-FFF2-40B4-BE49-F238E27FC236}">
                <a16:creationId xmlns:a16="http://schemas.microsoft.com/office/drawing/2014/main" id="{09B7C0F5-E659-552E-B469-25DB34FB5B66}"/>
              </a:ext>
            </a:extLst>
          </p:cNvPr>
          <p:cNvPicPr>
            <a:picLocks noChangeAspect="1"/>
          </p:cNvPicPr>
          <p:nvPr>
            <p:custDataLst>
              <p:tags r:id="rId3"/>
            </p:custDataLst>
          </p:nvPr>
        </p:nvPicPr>
        <p:blipFill rotWithShape="1">
          <a:blip r:embed="rId13"/>
          <a:srcRect l="1" t="-24872" r="1" b="7276"/>
          <a:stretch/>
        </p:blipFill>
        <p:spPr>
          <a:xfrm>
            <a:off x="393448" y="0"/>
            <a:ext cx="3668291" cy="6140637"/>
          </a:xfrm>
          <a:prstGeom prst="rect">
            <a:avLst/>
          </a:prstGeom>
        </p:spPr>
      </p:pic>
      <p:sp>
        <p:nvSpPr>
          <p:cNvPr id="4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ChangeAspect="1"/>
          </p:cNvSpPr>
          <p:nvPr>
            <p:custDataLst>
              <p:tags r:id="rId4"/>
            </p:custDataLst>
            <p:extLst>
              <p:ext uri="{386F3935-93C4-4BCD-93E2-E3B085C9AB24}">
                <p16:designElem xmlns:p16="http://schemas.microsoft.com/office/powerpoint/2015/main" val="1"/>
              </p:ext>
            </p:extLst>
          </p:nvPr>
        </p:nvSpPr>
        <p:spPr>
          <a:xfrm>
            <a:off x="4370279"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texte&#10;&#10;Description générée automatiquement">
            <a:extLst>
              <a:ext uri="{FF2B5EF4-FFF2-40B4-BE49-F238E27FC236}">
                <a16:creationId xmlns:a16="http://schemas.microsoft.com/office/drawing/2014/main" id="{C95323AD-A35F-40EF-EBF9-A6B4C3C3A2C7}"/>
              </a:ext>
            </a:extLst>
          </p:cNvPr>
          <p:cNvPicPr>
            <a:picLocks noChangeAspect="1"/>
          </p:cNvPicPr>
          <p:nvPr>
            <p:custDataLst>
              <p:tags r:id="rId5"/>
            </p:custDataLst>
          </p:nvPr>
        </p:nvPicPr>
        <p:blipFill rotWithShape="1">
          <a:blip r:embed="rId14" cstate="print">
            <a:extLst>
              <a:ext uri="{28A0092B-C50C-407E-A947-70E740481C1C}">
                <a14:useLocalDpi xmlns:a14="http://schemas.microsoft.com/office/drawing/2010/main" val="0"/>
              </a:ext>
            </a:extLst>
          </a:blip>
          <a:srcRect l="-409" r="-176" b="-2"/>
          <a:stretch/>
        </p:blipFill>
        <p:spPr bwMode="auto">
          <a:xfrm>
            <a:off x="7902947" y="3956907"/>
            <a:ext cx="3924292" cy="2262918"/>
          </a:xfrm>
          <a:prstGeom prst="rect">
            <a:avLst/>
          </a:prstGeom>
          <a:noFill/>
        </p:spPr>
      </p:pic>
      <p:sp>
        <p:nvSpPr>
          <p:cNvPr id="3" name="Espace réservé du contenu 2">
            <a:extLst>
              <a:ext uri="{FF2B5EF4-FFF2-40B4-BE49-F238E27FC236}">
                <a16:creationId xmlns:a16="http://schemas.microsoft.com/office/drawing/2014/main" id="{BF2AB86B-7F97-68FD-940D-1B740B3E0F33}"/>
              </a:ext>
            </a:extLst>
          </p:cNvPr>
          <p:cNvSpPr>
            <a:spLocks noGrp="1"/>
          </p:cNvSpPr>
          <p:nvPr>
            <p:ph idx="1"/>
            <p:custDataLst>
              <p:tags r:id="rId6"/>
            </p:custDataLst>
          </p:nvPr>
        </p:nvSpPr>
        <p:spPr>
          <a:xfrm>
            <a:off x="4397634" y="2713039"/>
            <a:ext cx="6755626" cy="3483864"/>
          </a:xfrm>
        </p:spPr>
        <p:txBody>
          <a:bodyPr>
            <a:normAutofit/>
          </a:bodyPr>
          <a:lstStyle/>
          <a:p>
            <a:r>
              <a:rPr lang="fr-CH" sz="2000" dirty="0"/>
              <a:t>Permet la sérialisation / désérialisation XML</a:t>
            </a:r>
          </a:p>
          <a:p>
            <a:endParaRPr lang="fr-CH" sz="2000" dirty="0"/>
          </a:p>
          <a:p>
            <a:r>
              <a:rPr lang="fr-CH" sz="2000" dirty="0"/>
              <a:t>Fonctionne avec des annotations</a:t>
            </a:r>
          </a:p>
          <a:p>
            <a:endParaRPr lang="fr-CH" sz="2000" dirty="0"/>
          </a:p>
          <a:p>
            <a:r>
              <a:rPr lang="fr-CH" sz="2000" dirty="0"/>
              <a:t>Gère les notions d’héritage</a:t>
            </a:r>
          </a:p>
          <a:p>
            <a:endParaRPr lang="fr-CH" sz="2000" dirty="0"/>
          </a:p>
          <a:p>
            <a:endParaRPr lang="fr-CH" sz="2000" dirty="0"/>
          </a:p>
        </p:txBody>
      </p:sp>
      <p:sp>
        <p:nvSpPr>
          <p:cNvPr id="4" name="Espace réservé de la date 3">
            <a:extLst>
              <a:ext uri="{FF2B5EF4-FFF2-40B4-BE49-F238E27FC236}">
                <a16:creationId xmlns:a16="http://schemas.microsoft.com/office/drawing/2014/main" id="{B867B245-6BF5-8A47-1ED2-063EC62FECE1}"/>
              </a:ext>
            </a:extLst>
          </p:cNvPr>
          <p:cNvSpPr>
            <a:spLocks noGrp="1"/>
          </p:cNvSpPr>
          <p:nvPr>
            <p:ph type="dt" sz="half" idx="10"/>
            <p:custDataLst>
              <p:tags r:id="rId7"/>
            </p:custDataLst>
          </p:nvPr>
        </p:nvSpPr>
        <p:spPr>
          <a:xfrm>
            <a:off x="838200" y="6356350"/>
            <a:ext cx="2743200" cy="365125"/>
          </a:xfrm>
        </p:spPr>
        <p:txBody>
          <a:bodyPr>
            <a:normAutofit/>
          </a:bodyPr>
          <a:lstStyle/>
          <a:p>
            <a:pPr>
              <a:spcAft>
                <a:spcPts val="600"/>
              </a:spcAft>
            </a:pPr>
            <a:fld id="{F1DE149C-26BB-47EE-A7F9-96F5D688FAE5}"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8F4CA1CB-B5A5-98DE-42F5-0FD618CAC229}"/>
              </a:ext>
            </a:extLst>
          </p:cNvPr>
          <p:cNvSpPr>
            <a:spLocks noGrp="1"/>
          </p:cNvSpPr>
          <p:nvPr>
            <p:ph type="ftr" sz="quarter" idx="11"/>
            <p:custDataLst>
              <p:tags r:id="rId8"/>
            </p:custDataLst>
          </p:nvPr>
        </p:nvSpPr>
        <p:spPr>
          <a:xfrm>
            <a:off x="4038600" y="6356350"/>
            <a:ext cx="4114800" cy="365125"/>
          </a:xfrm>
        </p:spPr>
        <p:txBody>
          <a:bodyPr>
            <a:normAutofit/>
          </a:bodyPr>
          <a:lstStyle/>
          <a:p>
            <a:pPr>
              <a:spcAft>
                <a:spcPts val="600"/>
              </a:spcAft>
            </a:pPr>
            <a:r>
              <a:rPr lang="fr-CH"/>
              <a:t>Quentin Forestier</a:t>
            </a:r>
          </a:p>
        </p:txBody>
      </p:sp>
      <p:sp>
        <p:nvSpPr>
          <p:cNvPr id="6" name="Espace réservé du numéro de diapositive 5">
            <a:extLst>
              <a:ext uri="{FF2B5EF4-FFF2-40B4-BE49-F238E27FC236}">
                <a16:creationId xmlns:a16="http://schemas.microsoft.com/office/drawing/2014/main" id="{0E174565-E1B1-022A-CC1F-08EACA70552A}"/>
              </a:ext>
            </a:extLst>
          </p:cNvPr>
          <p:cNvSpPr>
            <a:spLocks noGrp="1"/>
          </p:cNvSpPr>
          <p:nvPr>
            <p:ph type="sldNum" sz="quarter" idx="12"/>
            <p:custDataLst>
              <p:tags r:id="rId9"/>
            </p:custDataLst>
          </p:nvPr>
        </p:nvSpPr>
        <p:spPr>
          <a:xfrm>
            <a:off x="8610600" y="6356350"/>
            <a:ext cx="2743200" cy="365125"/>
          </a:xfrm>
        </p:spPr>
        <p:txBody>
          <a:bodyPr>
            <a:normAutofit/>
          </a:bodyPr>
          <a:lstStyle/>
          <a:p>
            <a:pPr>
              <a:spcAft>
                <a:spcPts val="600"/>
              </a:spcAft>
            </a:pPr>
            <a:fld id="{892DC1FC-3515-4D81-A6C8-3B6592C8E81E}" type="slidenum">
              <a:rPr lang="fr-CH" smtClean="0"/>
              <a:pPr>
                <a:spcAft>
                  <a:spcPts val="600"/>
                </a:spcAft>
              </a:pPr>
              <a:t>8</a:t>
            </a:fld>
            <a:endParaRPr lang="fr-CH"/>
          </a:p>
        </p:txBody>
      </p:sp>
      <p:pic>
        <p:nvPicPr>
          <p:cNvPr id="10" name="Graphique 9" descr="Processeur avec un remplissage uni">
            <a:extLst>
              <a:ext uri="{FF2B5EF4-FFF2-40B4-BE49-F238E27FC236}">
                <a16:creationId xmlns:a16="http://schemas.microsoft.com/office/drawing/2014/main" id="{5B4CC41F-533B-15B9-BC49-B28AA80DC322}"/>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6492073" y="1174925"/>
            <a:ext cx="914400" cy="914400"/>
          </a:xfrm>
          <a:prstGeom prst="rect">
            <a:avLst/>
          </a:prstGeom>
        </p:spPr>
      </p:pic>
    </p:spTree>
    <p:extLst>
      <p:ext uri="{BB962C8B-B14F-4D97-AF65-F5344CB8AC3E}">
        <p14:creationId xmlns:p14="http://schemas.microsoft.com/office/powerpoint/2010/main" val="184308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A398CAC-3D27-2D2D-1EA9-4E0A414739FA}"/>
              </a:ext>
            </a:extLst>
          </p:cNvPr>
          <p:cNvSpPr>
            <a:spLocks noGrp="1"/>
          </p:cNvSpPr>
          <p:nvPr>
            <p:ph type="title"/>
            <p:custDataLst>
              <p:tags r:id="rId2"/>
            </p:custDataLst>
          </p:nvPr>
        </p:nvSpPr>
        <p:spPr>
          <a:xfrm>
            <a:off x="630936" y="639520"/>
            <a:ext cx="3429000" cy="1719072"/>
          </a:xfrm>
        </p:spPr>
        <p:txBody>
          <a:bodyPr anchor="b">
            <a:normAutofit/>
          </a:bodyPr>
          <a:lstStyle/>
          <a:p>
            <a:r>
              <a:rPr lang="fr-CH" sz="5400"/>
              <a:t>JointJS</a:t>
            </a:r>
          </a:p>
        </p:txBody>
      </p:sp>
      <p:sp>
        <p:nvSpPr>
          <p:cNvPr id="4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pace réservé du contenu 2">
            <a:extLst>
              <a:ext uri="{FF2B5EF4-FFF2-40B4-BE49-F238E27FC236}">
                <a16:creationId xmlns:a16="http://schemas.microsoft.com/office/drawing/2014/main" id="{78FD6522-6777-AEE9-D51D-421F6A0A4A2B}"/>
              </a:ext>
            </a:extLst>
          </p:cNvPr>
          <p:cNvSpPr>
            <a:spLocks noGrp="1"/>
          </p:cNvSpPr>
          <p:nvPr>
            <p:ph idx="1"/>
            <p:custDataLst>
              <p:tags r:id="rId4"/>
            </p:custDataLst>
          </p:nvPr>
        </p:nvSpPr>
        <p:spPr>
          <a:xfrm>
            <a:off x="630936" y="2807208"/>
            <a:ext cx="3429000" cy="3410712"/>
          </a:xfrm>
        </p:spPr>
        <p:txBody>
          <a:bodyPr anchor="t">
            <a:normAutofit/>
          </a:bodyPr>
          <a:lstStyle/>
          <a:p>
            <a:r>
              <a:rPr lang="fr-CH" sz="2200" dirty="0"/>
              <a:t>Canvas pour l’éditeur de diagrammes</a:t>
            </a:r>
          </a:p>
          <a:p>
            <a:endParaRPr lang="fr-CH" sz="2200" dirty="0"/>
          </a:p>
          <a:p>
            <a:r>
              <a:rPr lang="fr-CH" sz="2200" dirty="0"/>
              <a:t>Gestion des événements </a:t>
            </a:r>
          </a:p>
          <a:p>
            <a:endParaRPr lang="fr-CH" sz="2200" dirty="0"/>
          </a:p>
          <a:p>
            <a:r>
              <a:rPr lang="fr-CH" sz="2200" dirty="0"/>
              <a:t>Gestion des éléments et liens</a:t>
            </a:r>
          </a:p>
          <a:p>
            <a:endParaRPr lang="fr-CH" sz="2200" dirty="0"/>
          </a:p>
          <a:p>
            <a:endParaRPr lang="fr-CH" sz="2200" dirty="0"/>
          </a:p>
        </p:txBody>
      </p:sp>
      <p:pic>
        <p:nvPicPr>
          <p:cNvPr id="10" name="Image 9" descr="Une image contenant table&#10;&#10;Description générée automatiquement">
            <a:extLst>
              <a:ext uri="{FF2B5EF4-FFF2-40B4-BE49-F238E27FC236}">
                <a16:creationId xmlns:a16="http://schemas.microsoft.com/office/drawing/2014/main" id="{95B8AB33-F2EC-B248-B2CD-B1A9DCBDB2D8}"/>
              </a:ext>
            </a:extLst>
          </p:cNvPr>
          <p:cNvPicPr>
            <a:picLocks noChangeAspect="1"/>
          </p:cNvPicPr>
          <p:nvPr>
            <p:custDataLst>
              <p:tags r:id="rId5"/>
            </p:custDataLst>
          </p:nvPr>
        </p:nvPicPr>
        <p:blipFill rotWithShape="1">
          <a:blip r:embed="rId12" cstate="print">
            <a:extLst>
              <a:ext uri="{28A0092B-C50C-407E-A947-70E740481C1C}">
                <a14:useLocalDpi xmlns:a14="http://schemas.microsoft.com/office/drawing/2010/main" val="0"/>
              </a:ext>
            </a:extLst>
          </a:blip>
          <a:srcRect l="-54" t="14961" r="53324" b="11131"/>
          <a:stretch/>
        </p:blipFill>
        <p:spPr>
          <a:xfrm>
            <a:off x="4654296" y="753869"/>
            <a:ext cx="6903720" cy="535026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4" name="Espace réservé de la date 3">
            <a:extLst>
              <a:ext uri="{FF2B5EF4-FFF2-40B4-BE49-F238E27FC236}">
                <a16:creationId xmlns:a16="http://schemas.microsoft.com/office/drawing/2014/main" id="{408BF2DB-AF45-048E-8222-A5BEC63F07FD}"/>
              </a:ext>
            </a:extLst>
          </p:cNvPr>
          <p:cNvSpPr>
            <a:spLocks noGrp="1"/>
          </p:cNvSpPr>
          <p:nvPr>
            <p:ph type="dt" sz="half" idx="10"/>
            <p:custDataLst>
              <p:tags r:id="rId6"/>
            </p:custDataLst>
          </p:nvPr>
        </p:nvSpPr>
        <p:spPr>
          <a:xfrm>
            <a:off x="838200" y="6356350"/>
            <a:ext cx="2743200" cy="365125"/>
          </a:xfrm>
        </p:spPr>
        <p:txBody>
          <a:bodyPr>
            <a:normAutofit/>
          </a:bodyPr>
          <a:lstStyle/>
          <a:p>
            <a:pPr>
              <a:spcAft>
                <a:spcPts val="600"/>
              </a:spcAft>
            </a:pPr>
            <a:fld id="{7DCFBFEE-4995-422D-9B05-455F47A22BCC}" type="datetime4">
              <a:rPr lang="fr-CH" smtClean="0"/>
              <a:t>1er septembre 2022</a:t>
            </a:fld>
            <a:endParaRPr lang="fr-CH"/>
          </a:p>
        </p:txBody>
      </p:sp>
      <p:sp>
        <p:nvSpPr>
          <p:cNvPr id="5" name="Espace réservé du pied de page 4">
            <a:extLst>
              <a:ext uri="{FF2B5EF4-FFF2-40B4-BE49-F238E27FC236}">
                <a16:creationId xmlns:a16="http://schemas.microsoft.com/office/drawing/2014/main" id="{AE49B60C-5CEA-4E02-6CEA-9A751978EFA0}"/>
              </a:ext>
            </a:extLst>
          </p:cNvPr>
          <p:cNvSpPr>
            <a:spLocks noGrp="1"/>
          </p:cNvSpPr>
          <p:nvPr>
            <p:ph type="ftr" sz="quarter" idx="11"/>
            <p:custDataLst>
              <p:tags r:id="rId7"/>
            </p:custDataLst>
          </p:nvPr>
        </p:nvSpPr>
        <p:spPr>
          <a:xfrm>
            <a:off x="4038600" y="6356350"/>
            <a:ext cx="4114800" cy="365125"/>
          </a:xfrm>
        </p:spPr>
        <p:txBody>
          <a:bodyPr>
            <a:normAutofit/>
          </a:bodyPr>
          <a:lstStyle/>
          <a:p>
            <a:pPr>
              <a:spcAft>
                <a:spcPts val="600"/>
              </a:spcAft>
            </a:pPr>
            <a:r>
              <a:rPr lang="fr-CH"/>
              <a:t>Quentin Forestier</a:t>
            </a:r>
          </a:p>
        </p:txBody>
      </p:sp>
      <p:sp>
        <p:nvSpPr>
          <p:cNvPr id="6" name="Espace réservé du numéro de diapositive 5">
            <a:extLst>
              <a:ext uri="{FF2B5EF4-FFF2-40B4-BE49-F238E27FC236}">
                <a16:creationId xmlns:a16="http://schemas.microsoft.com/office/drawing/2014/main" id="{20B85570-9CD4-C982-7DFA-9B3D39BF7CA7}"/>
              </a:ext>
            </a:extLst>
          </p:cNvPr>
          <p:cNvSpPr>
            <a:spLocks noGrp="1"/>
          </p:cNvSpPr>
          <p:nvPr>
            <p:ph type="sldNum" sz="quarter" idx="12"/>
            <p:custDataLst>
              <p:tags r:id="rId8"/>
            </p:custDataLst>
          </p:nvPr>
        </p:nvSpPr>
        <p:spPr>
          <a:xfrm>
            <a:off x="8610600" y="6356350"/>
            <a:ext cx="2743200" cy="365125"/>
          </a:xfrm>
        </p:spPr>
        <p:txBody>
          <a:bodyPr>
            <a:normAutofit/>
          </a:bodyPr>
          <a:lstStyle/>
          <a:p>
            <a:pPr>
              <a:spcAft>
                <a:spcPts val="600"/>
              </a:spcAft>
            </a:pPr>
            <a:fld id="{892DC1FC-3515-4D81-A6C8-3B6592C8E81E}" type="slidenum">
              <a:rPr lang="fr-CH" smtClean="0"/>
              <a:pPr>
                <a:spcAft>
                  <a:spcPts val="600"/>
                </a:spcAft>
              </a:pPr>
              <a:t>9</a:t>
            </a:fld>
            <a:endParaRPr lang="fr-CH"/>
          </a:p>
        </p:txBody>
      </p:sp>
      <p:pic>
        <p:nvPicPr>
          <p:cNvPr id="13" name="Graphique 12" descr="Processeur avec un remplissage uni">
            <a:extLst>
              <a:ext uri="{FF2B5EF4-FFF2-40B4-BE49-F238E27FC236}">
                <a16:creationId xmlns:a16="http://schemas.microsoft.com/office/drawing/2014/main" id="{94CC4BAD-6878-206C-0405-4D478803DDEF}"/>
              </a:ext>
            </a:extLst>
          </p:cNvPr>
          <p:cNvPicPr>
            <a:picLocks noChangeAspect="1"/>
          </p:cNvPicPr>
          <p:nvPr>
            <p:custDataLst>
              <p:tags r:id="rId9"/>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904735" y="1444192"/>
            <a:ext cx="914400" cy="914400"/>
          </a:xfrm>
          <a:prstGeom prst="rect">
            <a:avLst/>
          </a:prstGeom>
        </p:spPr>
      </p:pic>
      <p:pic>
        <p:nvPicPr>
          <p:cNvPr id="3076" name="Picture 4" descr="Rappid flowchart - Functionality Reference">
            <a:extLst>
              <a:ext uri="{FF2B5EF4-FFF2-40B4-BE49-F238E27FC236}">
                <a16:creationId xmlns:a16="http://schemas.microsoft.com/office/drawing/2014/main" id="{7DB82B61-1F68-B04A-A1A0-1271E43DB3E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99709" y="0"/>
            <a:ext cx="1612692" cy="161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8798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0"/>
</p:tagLst>
</file>

<file path=ppt/tags/tag100.xml><?xml version="1.0" encoding="utf-8"?>
<p:tagLst xmlns:a="http://schemas.openxmlformats.org/drawingml/2006/main" xmlns:r="http://schemas.openxmlformats.org/officeDocument/2006/relationships" xmlns:p="http://schemas.openxmlformats.org/presentationml/2006/main">
  <p:tag name="NUM" val="3"/>
</p:tagLst>
</file>

<file path=ppt/tags/tag101.xml><?xml version="1.0" encoding="utf-8"?>
<p:tagLst xmlns:a="http://schemas.openxmlformats.org/drawingml/2006/main" xmlns:r="http://schemas.openxmlformats.org/officeDocument/2006/relationships" xmlns:p="http://schemas.openxmlformats.org/presentationml/2006/main">
  <p:tag name="NUM" val="4"/>
</p:tagLst>
</file>

<file path=ppt/tags/tag102.xml><?xml version="1.0" encoding="utf-8"?>
<p:tagLst xmlns:a="http://schemas.openxmlformats.org/drawingml/2006/main" xmlns:r="http://schemas.openxmlformats.org/officeDocument/2006/relationships" xmlns:p="http://schemas.openxmlformats.org/presentationml/2006/main">
  <p:tag name="NUM" val="5"/>
</p:tagLst>
</file>

<file path=ppt/tags/tag103.xml><?xml version="1.0" encoding="utf-8"?>
<p:tagLst xmlns:a="http://schemas.openxmlformats.org/drawingml/2006/main" xmlns:r="http://schemas.openxmlformats.org/officeDocument/2006/relationships" xmlns:p="http://schemas.openxmlformats.org/presentationml/2006/main">
  <p:tag name="NUM" val="6"/>
</p:tagLst>
</file>

<file path=ppt/tags/tag104.xml><?xml version="1.0" encoding="utf-8"?>
<p:tagLst xmlns:a="http://schemas.openxmlformats.org/drawingml/2006/main" xmlns:r="http://schemas.openxmlformats.org/officeDocument/2006/relationships" xmlns:p="http://schemas.openxmlformats.org/presentationml/2006/main">
  <p:tag name="NUM" val="7"/>
</p:tagLst>
</file>

<file path=ppt/tags/tag105.xml><?xml version="1.0" encoding="utf-8"?>
<p:tagLst xmlns:a="http://schemas.openxmlformats.org/drawingml/2006/main" xmlns:r="http://schemas.openxmlformats.org/officeDocument/2006/relationships" xmlns:p="http://schemas.openxmlformats.org/presentationml/2006/main">
  <p:tag name="NUM" val="8"/>
</p:tagLst>
</file>

<file path=ppt/tags/tag106.xml><?xml version="1.0" encoding="utf-8"?>
<p:tagLst xmlns:a="http://schemas.openxmlformats.org/drawingml/2006/main" xmlns:r="http://schemas.openxmlformats.org/officeDocument/2006/relationships" xmlns:p="http://schemas.openxmlformats.org/presentationml/2006/main">
  <p:tag name="NUM" val="1"/>
</p:tagLst>
</file>

<file path=ppt/tags/tag107.xml><?xml version="1.0" encoding="utf-8"?>
<p:tagLst xmlns:a="http://schemas.openxmlformats.org/drawingml/2006/main" xmlns:r="http://schemas.openxmlformats.org/officeDocument/2006/relationships" xmlns:p="http://schemas.openxmlformats.org/presentationml/2006/main">
  <p:tag name="NUM" val="2"/>
</p:tagLst>
</file>

<file path=ppt/tags/tag108.xml><?xml version="1.0" encoding="utf-8"?>
<p:tagLst xmlns:a="http://schemas.openxmlformats.org/drawingml/2006/main" xmlns:r="http://schemas.openxmlformats.org/officeDocument/2006/relationships" xmlns:p="http://schemas.openxmlformats.org/presentationml/2006/main">
  <p:tag name="NUM" val="3"/>
</p:tagLst>
</file>

<file path=ppt/tags/tag109.xml><?xml version="1.0" encoding="utf-8"?>
<p:tagLst xmlns:a="http://schemas.openxmlformats.org/drawingml/2006/main" xmlns:r="http://schemas.openxmlformats.org/officeDocument/2006/relationships" xmlns:p="http://schemas.openxmlformats.org/presentationml/2006/main">
  <p:tag name="NUM" val="4"/>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5"/>
</p:tagLst>
</file>

<file path=ppt/tags/tag111.xml><?xml version="1.0" encoding="utf-8"?>
<p:tagLst xmlns:a="http://schemas.openxmlformats.org/drawingml/2006/main" xmlns:r="http://schemas.openxmlformats.org/officeDocument/2006/relationships" xmlns:p="http://schemas.openxmlformats.org/presentationml/2006/main">
  <p:tag name="NUM" val="6"/>
</p:tagLst>
</file>

<file path=ppt/tags/tag112.xml><?xml version="1.0" encoding="utf-8"?>
<p:tagLst xmlns:a="http://schemas.openxmlformats.org/drawingml/2006/main" xmlns:r="http://schemas.openxmlformats.org/officeDocument/2006/relationships" xmlns:p="http://schemas.openxmlformats.org/presentationml/2006/main">
  <p:tag name="NUM" val="7"/>
</p:tagLst>
</file>

<file path=ppt/tags/tag113.xml><?xml version="1.0" encoding="utf-8"?>
<p:tagLst xmlns:a="http://schemas.openxmlformats.org/drawingml/2006/main" xmlns:r="http://schemas.openxmlformats.org/officeDocument/2006/relationships" xmlns:p="http://schemas.openxmlformats.org/presentationml/2006/main">
  <p:tag name="NUM" val="8"/>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4"/>
</p:tagLst>
</file>

<file path=ppt/tags/tag118.xml><?xml version="1.0" encoding="utf-8"?>
<p:tagLst xmlns:a="http://schemas.openxmlformats.org/drawingml/2006/main" xmlns:r="http://schemas.openxmlformats.org/officeDocument/2006/relationships" xmlns:p="http://schemas.openxmlformats.org/presentationml/2006/main">
  <p:tag name="NUM" val="5"/>
</p:tagLst>
</file>

<file path=ppt/tags/tag119.xml><?xml version="1.0" encoding="utf-8"?>
<p:tagLst xmlns:a="http://schemas.openxmlformats.org/drawingml/2006/main" xmlns:r="http://schemas.openxmlformats.org/officeDocument/2006/relationships" xmlns:p="http://schemas.openxmlformats.org/presentationml/2006/main">
  <p:tag name="NUM" val="6"/>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7"/>
</p:tagLst>
</file>

<file path=ppt/tags/tag121.xml><?xml version="1.0" encoding="utf-8"?>
<p:tagLst xmlns:a="http://schemas.openxmlformats.org/drawingml/2006/main" xmlns:r="http://schemas.openxmlformats.org/officeDocument/2006/relationships" xmlns:p="http://schemas.openxmlformats.org/presentationml/2006/main">
  <p:tag name="NUM" val="8"/>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4"/>
</p:tagLst>
</file>

<file path=ppt/tags/tag126.xml><?xml version="1.0" encoding="utf-8"?>
<p:tagLst xmlns:a="http://schemas.openxmlformats.org/drawingml/2006/main" xmlns:r="http://schemas.openxmlformats.org/officeDocument/2006/relationships" xmlns:p="http://schemas.openxmlformats.org/presentationml/2006/main">
  <p:tag name="NUM" val="5"/>
</p:tagLst>
</file>

<file path=ppt/tags/tag127.xml><?xml version="1.0" encoding="utf-8"?>
<p:tagLst xmlns:a="http://schemas.openxmlformats.org/drawingml/2006/main" xmlns:r="http://schemas.openxmlformats.org/officeDocument/2006/relationships" xmlns:p="http://schemas.openxmlformats.org/presentationml/2006/main">
  <p:tag name="NUM" val="6"/>
</p:tagLst>
</file>

<file path=ppt/tags/tag128.xml><?xml version="1.0" encoding="utf-8"?>
<p:tagLst xmlns:a="http://schemas.openxmlformats.org/drawingml/2006/main" xmlns:r="http://schemas.openxmlformats.org/officeDocument/2006/relationships" xmlns:p="http://schemas.openxmlformats.org/presentationml/2006/main">
  <p:tag name="NUM" val="7"/>
</p:tagLst>
</file>

<file path=ppt/tags/tag129.xml><?xml version="1.0" encoding="utf-8"?>
<p:tagLst xmlns:a="http://schemas.openxmlformats.org/drawingml/2006/main" xmlns:r="http://schemas.openxmlformats.org/officeDocument/2006/relationships" xmlns:p="http://schemas.openxmlformats.org/presentationml/2006/main">
  <p:tag name="NUM" val="8"/>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9"/>
</p:tagLst>
</file>

<file path=ppt/tags/tag131.xml><?xml version="1.0" encoding="utf-8"?>
<p:tagLst xmlns:a="http://schemas.openxmlformats.org/drawingml/2006/main" xmlns:r="http://schemas.openxmlformats.org/officeDocument/2006/relationships" xmlns:p="http://schemas.openxmlformats.org/presentationml/2006/main">
  <p:tag name="NUM" val="1"/>
</p:tagLst>
</file>

<file path=ppt/tags/tag132.xml><?xml version="1.0" encoding="utf-8"?>
<p:tagLst xmlns:a="http://schemas.openxmlformats.org/drawingml/2006/main" xmlns:r="http://schemas.openxmlformats.org/officeDocument/2006/relationships" xmlns:p="http://schemas.openxmlformats.org/presentationml/2006/main">
  <p:tag name="NUM" val="2"/>
</p:tagLst>
</file>

<file path=ppt/tags/tag133.xml><?xml version="1.0" encoding="utf-8"?>
<p:tagLst xmlns:a="http://schemas.openxmlformats.org/drawingml/2006/main" xmlns:r="http://schemas.openxmlformats.org/officeDocument/2006/relationships" xmlns:p="http://schemas.openxmlformats.org/presentationml/2006/main">
  <p:tag name="NUM" val="3"/>
</p:tagLst>
</file>

<file path=ppt/tags/tag134.xml><?xml version="1.0" encoding="utf-8"?>
<p:tagLst xmlns:a="http://schemas.openxmlformats.org/drawingml/2006/main" xmlns:r="http://schemas.openxmlformats.org/officeDocument/2006/relationships" xmlns:p="http://schemas.openxmlformats.org/presentationml/2006/main">
  <p:tag name="NUM" val="4"/>
</p:tagLst>
</file>

<file path=ppt/tags/tag135.xml><?xml version="1.0" encoding="utf-8"?>
<p:tagLst xmlns:a="http://schemas.openxmlformats.org/drawingml/2006/main" xmlns:r="http://schemas.openxmlformats.org/officeDocument/2006/relationships" xmlns:p="http://schemas.openxmlformats.org/presentationml/2006/main">
  <p:tag name="NUM" val="5"/>
</p:tagLst>
</file>

<file path=ppt/tags/tag136.xml><?xml version="1.0" encoding="utf-8"?>
<p:tagLst xmlns:a="http://schemas.openxmlformats.org/drawingml/2006/main" xmlns:r="http://schemas.openxmlformats.org/officeDocument/2006/relationships" xmlns:p="http://schemas.openxmlformats.org/presentationml/2006/main">
  <p:tag name="NUM" val="6"/>
</p:tagLst>
</file>

<file path=ppt/tags/tag137.xml><?xml version="1.0" encoding="utf-8"?>
<p:tagLst xmlns:a="http://schemas.openxmlformats.org/drawingml/2006/main" xmlns:r="http://schemas.openxmlformats.org/officeDocument/2006/relationships" xmlns:p="http://schemas.openxmlformats.org/presentationml/2006/main">
  <p:tag name="NUM" val="7"/>
</p:tagLst>
</file>

<file path=ppt/tags/tag138.xml><?xml version="1.0" encoding="utf-8"?>
<p:tagLst xmlns:a="http://schemas.openxmlformats.org/drawingml/2006/main" xmlns:r="http://schemas.openxmlformats.org/officeDocument/2006/relationships" xmlns:p="http://schemas.openxmlformats.org/presentationml/2006/main">
  <p:tag name="NUM" val="8"/>
</p:tagLst>
</file>

<file path=ppt/tags/tag139.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40.xml><?xml version="1.0" encoding="utf-8"?>
<p:tagLst xmlns:a="http://schemas.openxmlformats.org/drawingml/2006/main" xmlns:r="http://schemas.openxmlformats.org/officeDocument/2006/relationships" xmlns:p="http://schemas.openxmlformats.org/presentationml/2006/main">
  <p:tag name="NUM" val="2"/>
</p:tagLst>
</file>

<file path=ppt/tags/tag141.xml><?xml version="1.0" encoding="utf-8"?>
<p:tagLst xmlns:a="http://schemas.openxmlformats.org/drawingml/2006/main" xmlns:r="http://schemas.openxmlformats.org/officeDocument/2006/relationships" xmlns:p="http://schemas.openxmlformats.org/presentationml/2006/main">
  <p:tag name="NUM" val="3"/>
</p:tagLst>
</file>

<file path=ppt/tags/tag142.xml><?xml version="1.0" encoding="utf-8"?>
<p:tagLst xmlns:a="http://schemas.openxmlformats.org/drawingml/2006/main" xmlns:r="http://schemas.openxmlformats.org/officeDocument/2006/relationships" xmlns:p="http://schemas.openxmlformats.org/presentationml/2006/main">
  <p:tag name="NUM" val="4"/>
</p:tagLst>
</file>

<file path=ppt/tags/tag143.xml><?xml version="1.0" encoding="utf-8"?>
<p:tagLst xmlns:a="http://schemas.openxmlformats.org/drawingml/2006/main" xmlns:r="http://schemas.openxmlformats.org/officeDocument/2006/relationships" xmlns:p="http://schemas.openxmlformats.org/presentationml/2006/main">
  <p:tag name="NUM" val="5"/>
</p:tagLst>
</file>

<file path=ppt/tags/tag144.xml><?xml version="1.0" encoding="utf-8"?>
<p:tagLst xmlns:a="http://schemas.openxmlformats.org/drawingml/2006/main" xmlns:r="http://schemas.openxmlformats.org/officeDocument/2006/relationships" xmlns:p="http://schemas.openxmlformats.org/presentationml/2006/main">
  <p:tag name="NUM" val="6"/>
</p:tagLst>
</file>

<file path=ppt/tags/tag145.xml><?xml version="1.0" encoding="utf-8"?>
<p:tagLst xmlns:a="http://schemas.openxmlformats.org/drawingml/2006/main" xmlns:r="http://schemas.openxmlformats.org/officeDocument/2006/relationships" xmlns:p="http://schemas.openxmlformats.org/presentationml/2006/main">
  <p:tag name="NUM" val="7"/>
</p:tagLst>
</file>

<file path=ppt/tags/tag146.xml><?xml version="1.0" encoding="utf-8"?>
<p:tagLst xmlns:a="http://schemas.openxmlformats.org/drawingml/2006/main" xmlns:r="http://schemas.openxmlformats.org/officeDocument/2006/relationships" xmlns:p="http://schemas.openxmlformats.org/presentationml/2006/main">
  <p:tag name="NUM" val="8"/>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2"/>
</p:tagLst>
</file>

<file path=ppt/tags/tag149.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50.xml><?xml version="1.0" encoding="utf-8"?>
<p:tagLst xmlns:a="http://schemas.openxmlformats.org/drawingml/2006/main" xmlns:r="http://schemas.openxmlformats.org/officeDocument/2006/relationships" xmlns:p="http://schemas.openxmlformats.org/presentationml/2006/main">
  <p:tag name="NUM" val="4"/>
</p:tagLst>
</file>

<file path=ppt/tags/tag151.xml><?xml version="1.0" encoding="utf-8"?>
<p:tagLst xmlns:a="http://schemas.openxmlformats.org/drawingml/2006/main" xmlns:r="http://schemas.openxmlformats.org/officeDocument/2006/relationships" xmlns:p="http://schemas.openxmlformats.org/presentationml/2006/main">
  <p:tag name="NUM" val="5"/>
</p:tagLst>
</file>

<file path=ppt/tags/tag152.xml><?xml version="1.0" encoding="utf-8"?>
<p:tagLst xmlns:a="http://schemas.openxmlformats.org/drawingml/2006/main" xmlns:r="http://schemas.openxmlformats.org/officeDocument/2006/relationships" xmlns:p="http://schemas.openxmlformats.org/presentationml/2006/main">
  <p:tag name="NUM" val="6"/>
</p:tagLst>
</file>

<file path=ppt/tags/tag153.xml><?xml version="1.0" encoding="utf-8"?>
<p:tagLst xmlns:a="http://schemas.openxmlformats.org/drawingml/2006/main" xmlns:r="http://schemas.openxmlformats.org/officeDocument/2006/relationships" xmlns:p="http://schemas.openxmlformats.org/presentationml/2006/main">
  <p:tag name="NUM" val="7"/>
</p:tagLst>
</file>

<file path=ppt/tags/tag154.xml><?xml version="1.0" encoding="utf-8"?>
<p:tagLst xmlns:a="http://schemas.openxmlformats.org/drawingml/2006/main" xmlns:r="http://schemas.openxmlformats.org/officeDocument/2006/relationships" xmlns:p="http://schemas.openxmlformats.org/presentationml/2006/main">
  <p:tag name="NUM" val="8"/>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3"/>
</p:tagLst>
</file>

<file path=ppt/tags/tag158.xml><?xml version="1.0" encoding="utf-8"?>
<p:tagLst xmlns:a="http://schemas.openxmlformats.org/drawingml/2006/main" xmlns:r="http://schemas.openxmlformats.org/officeDocument/2006/relationships" xmlns:p="http://schemas.openxmlformats.org/presentationml/2006/main">
  <p:tag name="NUM" val="4"/>
</p:tagLst>
</file>

<file path=ppt/tags/tag159.xml><?xml version="1.0" encoding="utf-8"?>
<p:tagLst xmlns:a="http://schemas.openxmlformats.org/drawingml/2006/main" xmlns:r="http://schemas.openxmlformats.org/officeDocument/2006/relationships" xmlns:p="http://schemas.openxmlformats.org/presentationml/2006/main">
  <p:tag name="NUM" val="5"/>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60.xml><?xml version="1.0" encoding="utf-8"?>
<p:tagLst xmlns:a="http://schemas.openxmlformats.org/drawingml/2006/main" xmlns:r="http://schemas.openxmlformats.org/officeDocument/2006/relationships" xmlns:p="http://schemas.openxmlformats.org/presentationml/2006/main">
  <p:tag name="NUM" val="6"/>
</p:tagLst>
</file>

<file path=ppt/tags/tag161.xml><?xml version="1.0" encoding="utf-8"?>
<p:tagLst xmlns:a="http://schemas.openxmlformats.org/drawingml/2006/main" xmlns:r="http://schemas.openxmlformats.org/officeDocument/2006/relationships" xmlns:p="http://schemas.openxmlformats.org/presentationml/2006/main">
  <p:tag name="NUM" val="7"/>
</p:tagLst>
</file>

<file path=ppt/tags/tag162.xml><?xml version="1.0" encoding="utf-8"?>
<p:tagLst xmlns:a="http://schemas.openxmlformats.org/drawingml/2006/main" xmlns:r="http://schemas.openxmlformats.org/officeDocument/2006/relationships" xmlns:p="http://schemas.openxmlformats.org/presentationml/2006/main">
  <p:tag name="NUM" val="8"/>
</p:tagLst>
</file>

<file path=ppt/tags/tag17.xml><?xml version="1.0" encoding="utf-8"?>
<p:tagLst xmlns:a="http://schemas.openxmlformats.org/drawingml/2006/main" xmlns:r="http://schemas.openxmlformats.org/officeDocument/2006/relationships" xmlns:p="http://schemas.openxmlformats.org/presentationml/2006/main">
  <p:tag name="NUM" val="7"/>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4"/>
</p:tagLst>
</file>

<file path=ppt/tags/tag22.xml><?xml version="1.0" encoding="utf-8"?>
<p:tagLst xmlns:a="http://schemas.openxmlformats.org/drawingml/2006/main" xmlns:r="http://schemas.openxmlformats.org/officeDocument/2006/relationships" xmlns:p="http://schemas.openxmlformats.org/presentationml/2006/main">
  <p:tag name="NUM" val="5"/>
</p:tagLst>
</file>

<file path=ppt/tags/tag23.xml><?xml version="1.0" encoding="utf-8"?>
<p:tagLst xmlns:a="http://schemas.openxmlformats.org/drawingml/2006/main" xmlns:r="http://schemas.openxmlformats.org/officeDocument/2006/relationships" xmlns:p="http://schemas.openxmlformats.org/presentationml/2006/main">
  <p:tag name="NUM" val="6"/>
</p:tagLst>
</file>

<file path=ppt/tags/tag24.xml><?xml version="1.0" encoding="utf-8"?>
<p:tagLst xmlns:a="http://schemas.openxmlformats.org/drawingml/2006/main" xmlns:r="http://schemas.openxmlformats.org/officeDocument/2006/relationships" xmlns:p="http://schemas.openxmlformats.org/presentationml/2006/main">
  <p:tag name="NUM" val="7"/>
</p:tagLst>
</file>

<file path=ppt/tags/tag25.xml><?xml version="1.0" encoding="utf-8"?>
<p:tagLst xmlns:a="http://schemas.openxmlformats.org/drawingml/2006/main" xmlns:r="http://schemas.openxmlformats.org/officeDocument/2006/relationships" xmlns:p="http://schemas.openxmlformats.org/presentationml/2006/main">
  <p:tag name="NUM" val="8"/>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6"/>
</p:tagLst>
</file>

<file path=ppt/tags/tag32.xml><?xml version="1.0" encoding="utf-8"?>
<p:tagLst xmlns:a="http://schemas.openxmlformats.org/drawingml/2006/main" xmlns:r="http://schemas.openxmlformats.org/officeDocument/2006/relationships" xmlns:p="http://schemas.openxmlformats.org/presentationml/2006/main">
  <p:tag name="NUM" val="7"/>
</p:tagLst>
</file>

<file path=ppt/tags/tag33.xml><?xml version="1.0" encoding="utf-8"?>
<p:tagLst xmlns:a="http://schemas.openxmlformats.org/drawingml/2006/main" xmlns:r="http://schemas.openxmlformats.org/officeDocument/2006/relationships" xmlns:p="http://schemas.openxmlformats.org/presentationml/2006/main">
  <p:tag name="NUM" val="8"/>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4"/>
</p:tagLst>
</file>

<file path=ppt/tags/tag38.xml><?xml version="1.0" encoding="utf-8"?>
<p:tagLst xmlns:a="http://schemas.openxmlformats.org/drawingml/2006/main" xmlns:r="http://schemas.openxmlformats.org/officeDocument/2006/relationships" xmlns:p="http://schemas.openxmlformats.org/presentationml/2006/main">
  <p:tag name="NUM" val="5"/>
</p:tagLst>
</file>

<file path=ppt/tags/tag39.xml><?xml version="1.0" encoding="utf-8"?>
<p:tagLst xmlns:a="http://schemas.openxmlformats.org/drawingml/2006/main" xmlns:r="http://schemas.openxmlformats.org/officeDocument/2006/relationships" xmlns:p="http://schemas.openxmlformats.org/presentationml/2006/main">
  <p:tag name="NUM" val="6"/>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7"/>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5"/>
</p:tagLst>
</file>

<file path=ppt/tags/tag46.xml><?xml version="1.0" encoding="utf-8"?>
<p:tagLst xmlns:a="http://schemas.openxmlformats.org/drawingml/2006/main" xmlns:r="http://schemas.openxmlformats.org/officeDocument/2006/relationships" xmlns:p="http://schemas.openxmlformats.org/presentationml/2006/main">
  <p:tag name="NUM" val="6"/>
</p:tagLst>
</file>

<file path=ppt/tags/tag47.xml><?xml version="1.0" encoding="utf-8"?>
<p:tagLst xmlns:a="http://schemas.openxmlformats.org/drawingml/2006/main" xmlns:r="http://schemas.openxmlformats.org/officeDocument/2006/relationships" xmlns:p="http://schemas.openxmlformats.org/presentationml/2006/main">
  <p:tag name="NUM" val="7"/>
</p:tagLst>
</file>

<file path=ppt/tags/tag48.xml><?xml version="1.0" encoding="utf-8"?>
<p:tagLst xmlns:a="http://schemas.openxmlformats.org/drawingml/2006/main" xmlns:r="http://schemas.openxmlformats.org/officeDocument/2006/relationships" xmlns:p="http://schemas.openxmlformats.org/presentationml/2006/main">
  <p:tag name="NUM" val="8"/>
</p:tagLst>
</file>

<file path=ppt/tags/tag49.xml><?xml version="1.0" encoding="utf-8"?>
<p:tagLst xmlns:a="http://schemas.openxmlformats.org/drawingml/2006/main" xmlns:r="http://schemas.openxmlformats.org/officeDocument/2006/relationships" xmlns:p="http://schemas.openxmlformats.org/presentationml/2006/main">
  <p:tag name="NUM" val="9"/>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0"/>
</p:tagLst>
</file>

<file path=ppt/tags/tag51.xml><?xml version="1.0" encoding="utf-8"?>
<p:tagLst xmlns:a="http://schemas.openxmlformats.org/drawingml/2006/main" xmlns:r="http://schemas.openxmlformats.org/officeDocument/2006/relationships" xmlns:p="http://schemas.openxmlformats.org/presentationml/2006/main">
  <p:tag name="NUM" val="11"/>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4"/>
</p:tagLst>
</file>

<file path=ppt/tags/tag56.xml><?xml version="1.0" encoding="utf-8"?>
<p:tagLst xmlns:a="http://schemas.openxmlformats.org/drawingml/2006/main" xmlns:r="http://schemas.openxmlformats.org/officeDocument/2006/relationships" xmlns:p="http://schemas.openxmlformats.org/presentationml/2006/main">
  <p:tag name="NUM" val="5"/>
</p:tagLst>
</file>

<file path=ppt/tags/tag57.xml><?xml version="1.0" encoding="utf-8"?>
<p:tagLst xmlns:a="http://schemas.openxmlformats.org/drawingml/2006/main" xmlns:r="http://schemas.openxmlformats.org/officeDocument/2006/relationships" xmlns:p="http://schemas.openxmlformats.org/presentationml/2006/main">
  <p:tag name="NUM" val="6"/>
</p:tagLst>
</file>

<file path=ppt/tags/tag58.xml><?xml version="1.0" encoding="utf-8"?>
<p:tagLst xmlns:a="http://schemas.openxmlformats.org/drawingml/2006/main" xmlns:r="http://schemas.openxmlformats.org/officeDocument/2006/relationships" xmlns:p="http://schemas.openxmlformats.org/presentationml/2006/main">
  <p:tag name="NUM" val="7"/>
</p:tagLst>
</file>

<file path=ppt/tags/tag59.xml><?xml version="1.0" encoding="utf-8"?>
<p:tagLst xmlns:a="http://schemas.openxmlformats.org/drawingml/2006/main" xmlns:r="http://schemas.openxmlformats.org/officeDocument/2006/relationships" xmlns:p="http://schemas.openxmlformats.org/presentationml/2006/main">
  <p:tag name="NUM" val="8"/>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9"/>
</p:tagLst>
</file>

<file path=ppt/tags/tag61.xml><?xml version="1.0" encoding="utf-8"?>
<p:tagLst xmlns:a="http://schemas.openxmlformats.org/drawingml/2006/main" xmlns:r="http://schemas.openxmlformats.org/officeDocument/2006/relationships" xmlns:p="http://schemas.openxmlformats.org/presentationml/2006/main">
  <p:tag name="NUM" val="10"/>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4"/>
</p:tagLst>
</file>

<file path=ppt/tags/tag66.xml><?xml version="1.0" encoding="utf-8"?>
<p:tagLst xmlns:a="http://schemas.openxmlformats.org/drawingml/2006/main" xmlns:r="http://schemas.openxmlformats.org/officeDocument/2006/relationships" xmlns:p="http://schemas.openxmlformats.org/presentationml/2006/main">
  <p:tag name="NUM" val="5"/>
</p:tagLst>
</file>

<file path=ppt/tags/tag67.xml><?xml version="1.0" encoding="utf-8"?>
<p:tagLst xmlns:a="http://schemas.openxmlformats.org/drawingml/2006/main" xmlns:r="http://schemas.openxmlformats.org/officeDocument/2006/relationships" xmlns:p="http://schemas.openxmlformats.org/presentationml/2006/main">
  <p:tag name="NUM" val="6"/>
</p:tagLst>
</file>

<file path=ppt/tags/tag68.xml><?xml version="1.0" encoding="utf-8"?>
<p:tagLst xmlns:a="http://schemas.openxmlformats.org/drawingml/2006/main" xmlns:r="http://schemas.openxmlformats.org/officeDocument/2006/relationships" xmlns:p="http://schemas.openxmlformats.org/presentationml/2006/main">
  <p:tag name="NUM" val="7"/>
</p:tagLst>
</file>

<file path=ppt/tags/tag69.xml><?xml version="1.0" encoding="utf-8"?>
<p:tagLst xmlns:a="http://schemas.openxmlformats.org/drawingml/2006/main" xmlns:r="http://schemas.openxmlformats.org/officeDocument/2006/relationships" xmlns:p="http://schemas.openxmlformats.org/presentationml/2006/main">
  <p:tag name="NUM" val="8"/>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9"/>
</p:tagLst>
</file>

<file path=ppt/tags/tag71.xml><?xml version="1.0" encoding="utf-8"?>
<p:tagLst xmlns:a="http://schemas.openxmlformats.org/drawingml/2006/main" xmlns:r="http://schemas.openxmlformats.org/officeDocument/2006/relationships" xmlns:p="http://schemas.openxmlformats.org/presentationml/2006/main">
  <p:tag name="NUM" val="10"/>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4"/>
</p:tagLst>
</file>

<file path=ppt/tags/tag76.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6"/>
</p:tagLst>
</file>

<file path=ppt/tags/tag78.xml><?xml version="1.0" encoding="utf-8"?>
<p:tagLst xmlns:a="http://schemas.openxmlformats.org/drawingml/2006/main" xmlns:r="http://schemas.openxmlformats.org/officeDocument/2006/relationships" xmlns:p="http://schemas.openxmlformats.org/presentationml/2006/main">
  <p:tag name="NUM" val="7"/>
</p:tagLst>
</file>

<file path=ppt/tags/tag79.xml><?xml version="1.0" encoding="utf-8"?>
<p:tagLst xmlns:a="http://schemas.openxmlformats.org/drawingml/2006/main" xmlns:r="http://schemas.openxmlformats.org/officeDocument/2006/relationships" xmlns:p="http://schemas.openxmlformats.org/presentationml/2006/main">
  <p:tag name="NUM" val="8"/>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80.xml><?xml version="1.0" encoding="utf-8"?>
<p:tagLst xmlns:a="http://schemas.openxmlformats.org/drawingml/2006/main" xmlns:r="http://schemas.openxmlformats.org/officeDocument/2006/relationships" xmlns:p="http://schemas.openxmlformats.org/presentationml/2006/main">
  <p:tag name="NUM" val="9"/>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2"/>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4"/>
</p:tagLst>
</file>

<file path=ppt/tags/tag85.xml><?xml version="1.0" encoding="utf-8"?>
<p:tagLst xmlns:a="http://schemas.openxmlformats.org/drawingml/2006/main" xmlns:r="http://schemas.openxmlformats.org/officeDocument/2006/relationships" xmlns:p="http://schemas.openxmlformats.org/presentationml/2006/main">
  <p:tag name="NUM" val="5"/>
</p:tagLst>
</file>

<file path=ppt/tags/tag86.xml><?xml version="1.0" encoding="utf-8"?>
<p:tagLst xmlns:a="http://schemas.openxmlformats.org/drawingml/2006/main" xmlns:r="http://schemas.openxmlformats.org/officeDocument/2006/relationships" xmlns:p="http://schemas.openxmlformats.org/presentationml/2006/main">
  <p:tag name="NUM" val="6"/>
</p:tagLst>
</file>

<file path=ppt/tags/tag87.xml><?xml version="1.0" encoding="utf-8"?>
<p:tagLst xmlns:a="http://schemas.openxmlformats.org/drawingml/2006/main" xmlns:r="http://schemas.openxmlformats.org/officeDocument/2006/relationships" xmlns:p="http://schemas.openxmlformats.org/presentationml/2006/main">
  <p:tag name="NUM" val="7"/>
</p:tagLst>
</file>

<file path=ppt/tags/tag88.xml><?xml version="1.0" encoding="utf-8"?>
<p:tagLst xmlns:a="http://schemas.openxmlformats.org/drawingml/2006/main" xmlns:r="http://schemas.openxmlformats.org/officeDocument/2006/relationships" xmlns:p="http://schemas.openxmlformats.org/presentationml/2006/main">
  <p:tag name="NUM" val="8"/>
</p:tagLst>
</file>

<file path=ppt/tags/tag89.xml><?xml version="1.0" encoding="utf-8"?>
<p:tagLst xmlns:a="http://schemas.openxmlformats.org/drawingml/2006/main" xmlns:r="http://schemas.openxmlformats.org/officeDocument/2006/relationships" xmlns:p="http://schemas.openxmlformats.org/presentationml/2006/main">
  <p:tag name="NUM" val="8"/>
</p:tagLst>
</file>

<file path=ppt/tags/tag9.xml><?xml version="1.0" encoding="utf-8"?>
<p:tagLst xmlns:a="http://schemas.openxmlformats.org/drawingml/2006/main" xmlns:r="http://schemas.openxmlformats.org/officeDocument/2006/relationships" xmlns:p="http://schemas.openxmlformats.org/presentationml/2006/main">
  <p:tag name="NUM" val="9"/>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4"/>
</p:tagLst>
</file>

<file path=ppt/tags/tag94.xml><?xml version="1.0" encoding="utf-8"?>
<p:tagLst xmlns:a="http://schemas.openxmlformats.org/drawingml/2006/main" xmlns:r="http://schemas.openxmlformats.org/officeDocument/2006/relationships" xmlns:p="http://schemas.openxmlformats.org/presentationml/2006/main">
  <p:tag name="NUM" val="5"/>
</p:tagLst>
</file>

<file path=ppt/tags/tag95.xml><?xml version="1.0" encoding="utf-8"?>
<p:tagLst xmlns:a="http://schemas.openxmlformats.org/drawingml/2006/main" xmlns:r="http://schemas.openxmlformats.org/officeDocument/2006/relationships" xmlns:p="http://schemas.openxmlformats.org/presentationml/2006/main">
  <p:tag name="NUM" val="6"/>
</p:tagLst>
</file>

<file path=ppt/tags/tag96.xml><?xml version="1.0" encoding="utf-8"?>
<p:tagLst xmlns:a="http://schemas.openxmlformats.org/drawingml/2006/main" xmlns:r="http://schemas.openxmlformats.org/officeDocument/2006/relationships" xmlns:p="http://schemas.openxmlformats.org/presentationml/2006/main">
  <p:tag name="NUM" val="7"/>
</p:tagLst>
</file>

<file path=ppt/tags/tag97.xml><?xml version="1.0" encoding="utf-8"?>
<p:tagLst xmlns:a="http://schemas.openxmlformats.org/drawingml/2006/main" xmlns:r="http://schemas.openxmlformats.org/officeDocument/2006/relationships" xmlns:p="http://schemas.openxmlformats.org/presentationml/2006/main">
  <p:tag name="NUM" val="8"/>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1322</TotalTime>
  <Words>1760</Words>
  <Application>Microsoft Office PowerPoint</Application>
  <PresentationFormat>Grand écran</PresentationFormat>
  <Paragraphs>284</Paragraphs>
  <Slides>20</Slides>
  <Notes>18</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20</vt:i4>
      </vt:variant>
    </vt:vector>
  </HeadingPairs>
  <TitlesOfParts>
    <vt:vector size="24" baseType="lpstr">
      <vt:lpstr>Arial</vt:lpstr>
      <vt:lpstr>Calibri</vt:lpstr>
      <vt:lpstr>Calibri Light</vt:lpstr>
      <vt:lpstr>Thème Office</vt:lpstr>
      <vt:lpstr>Gryffinium</vt:lpstr>
      <vt:lpstr>Sommaire</vt:lpstr>
      <vt:lpstr>Objectif</vt:lpstr>
      <vt:lpstr>Architecture globale</vt:lpstr>
      <vt:lpstr>Technologies</vt:lpstr>
      <vt:lpstr>Play Framework</vt:lpstr>
      <vt:lpstr>EBean</vt:lpstr>
      <vt:lpstr>JAXB</vt:lpstr>
      <vt:lpstr>JointJS</vt:lpstr>
      <vt:lpstr>Meta schéma</vt:lpstr>
      <vt:lpstr>Présentation PowerPoint</vt:lpstr>
      <vt:lpstr>Entités</vt:lpstr>
      <vt:lpstr>Liens</vt:lpstr>
      <vt:lpstr>Interconnexions</vt:lpstr>
      <vt:lpstr>Diagramme de classes</vt:lpstr>
      <vt:lpstr>Démonstration</vt:lpstr>
      <vt:lpstr>Problèmes restants</vt:lpstr>
      <vt:lpstr>Problèmes résolus</vt:lpstr>
      <vt:lpstr>Améliorations possibles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Gryffinium</dc:title>
  <dc:creator>Forestier Quentin</dc:creator>
  <cp:lastModifiedBy>Forestier Quentin</cp:lastModifiedBy>
  <cp:revision>8</cp:revision>
  <dcterms:created xsi:type="dcterms:W3CDTF">2022-05-18T16:15:28Z</dcterms:created>
  <dcterms:modified xsi:type="dcterms:W3CDTF">2022-09-01T18:11:35Z</dcterms:modified>
</cp:coreProperties>
</file>